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heme/themeOverride1.xml" ContentType="application/vnd.openxmlformats-officedocument.themeOverr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6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Lst>
  <p:sldSz cx="18288000" cy="10287000"/>
  <p:notesSz cx="6858000" cy="9144000"/>
  <p:embeddedFontLst>
    <p:embeddedFont>
      <p:font typeface="Aharoni" panose="02010803020104030203" pitchFamily="2" charset="-79"/>
      <p:bold r:id="rId65"/>
    </p:embeddedFont>
    <p:embeddedFont>
      <p:font typeface="Century Gothic" panose="020B0502020202020204" pitchFamily="34" charset="0"/>
      <p:regular r:id="rId66"/>
      <p:bold r:id="rId67"/>
      <p:italic r:id="rId68"/>
      <p:boldItalic r:id="rId69"/>
    </p:embeddedFont>
    <p:embeddedFont>
      <p:font typeface="Fira Sans Extra Condensed Medium" panose="020B0604020202020204" charset="0"/>
      <p:regular r:id="rId70"/>
      <p:bold r:id="rId71"/>
      <p:italic r:id="rId72"/>
      <p:boldItalic r:id="rId73"/>
    </p:embeddedFont>
    <p:embeddedFont>
      <p:font typeface="Fjalla One" pitchFamily="2" charset="0"/>
      <p:regular r:id="rId74"/>
    </p:embeddedFont>
    <p:embeddedFont>
      <p:font typeface="Poppins" panose="00000500000000000000" pitchFamily="2" charset="0"/>
      <p:regular r:id="rId75"/>
      <p:bold r:id="rId76"/>
      <p:italic r:id="rId77"/>
      <p:boldItalic r:id="rId78"/>
    </p:embeddedFont>
    <p:embeddedFont>
      <p:font typeface="Roboto" panose="02000000000000000000" pitchFamily="2" charset="0"/>
      <p:regular r:id="rId79"/>
      <p:bold r:id="rId80"/>
      <p:italic r:id="rId81"/>
      <p:boldItalic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5" roundtripDataSignature="AMtx7mhtIqSgEO8bM5CFO8gnQYOkuwIBw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4660"/>
  </p:normalViewPr>
  <p:slideViewPr>
    <p:cSldViewPr snapToGrid="0">
      <p:cViewPr varScale="1">
        <p:scale>
          <a:sx n="101" d="100"/>
          <a:sy n="101" d="100"/>
        </p:scale>
        <p:origin x="300" y="13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4.fntdata"/><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0.fntdata"/><Relationship Id="rId79" Type="http://schemas.openxmlformats.org/officeDocument/2006/relationships/font" Target="fonts/font15.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font" Target="fonts/font5.fntdata"/><Relationship Id="rId77"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8.fntdata"/><Relationship Id="rId80" Type="http://schemas.openxmlformats.org/officeDocument/2006/relationships/font" Target="fonts/font16.fntdata"/><Relationship Id="rId85"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6.fntdata"/><Relationship Id="rId75" Type="http://schemas.openxmlformats.org/officeDocument/2006/relationships/font" Target="fonts/font11.fntdata"/><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font" Target="fonts/font14.fntdata"/><Relationship Id="rId81" Type="http://schemas.openxmlformats.org/officeDocument/2006/relationships/font" Target="fonts/font17.fntdata"/><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2.fntdata"/><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‹N°›</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ebbd971315_1_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54" name="Google Shape;254;g3ebbd971315_1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ebbd971315_1_1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81" name="Google Shape;281;g3ebbd971315_1_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ebbd971315_1_1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95" name="Google Shape;295;g3ebbd971315_1_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ebbd971315_1_1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36" name="Google Shape;336;g3ebbd971315_1_1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ebbd971315_1_1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63" name="Google Shape;363;g3ebbd971315_1_1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ebbd971315_1_2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81" name="Google Shape;381;g3ebbd971315_1_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e776dfa165_0_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3" name="Google Shape;403;g3e776dfa165_0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e776dfa165_0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g3e776dfa165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3ea74e1c447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rgbClr val="000000"/>
                </a:solidFill>
                <a:latin typeface="Times New Roman"/>
                <a:ea typeface="Times New Roman"/>
                <a:cs typeface="Times New Roman"/>
                <a:sym typeface="Times New Roman"/>
              </a:rPr>
              <a:t>18</a:t>
            </a:fld>
            <a:endParaRPr sz="1300" b="0" i="0" u="none" strike="noStrike" cap="none">
              <a:solidFill>
                <a:srgbClr val="000000"/>
              </a:solidFill>
              <a:latin typeface="Times New Roman"/>
              <a:ea typeface="Times New Roman"/>
              <a:cs typeface="Times New Roman"/>
              <a:sym typeface="Times New Roman"/>
            </a:endParaRPr>
          </a:p>
        </p:txBody>
      </p:sp>
      <p:sp>
        <p:nvSpPr>
          <p:cNvPr id="442" name="Google Shape;442;g3ea74e1c447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g3ea74e1c447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ea74e1c447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g3ea74e1c447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a3c00287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g3ea3c00287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ea74e1c447_0_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g3ea74e1c447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ea74e1c447_0_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rgbClr val="000000"/>
                </a:solidFill>
                <a:latin typeface="Arial"/>
                <a:ea typeface="Arial"/>
                <a:cs typeface="Arial"/>
                <a:sym typeface="Arial"/>
              </a:rPr>
              <a:t>21</a:t>
            </a:fld>
            <a:endParaRPr sz="1300" b="0" i="0" u="none" strike="noStrike" cap="none">
              <a:solidFill>
                <a:srgbClr val="000000"/>
              </a:solidFill>
              <a:latin typeface="Arial"/>
              <a:ea typeface="Arial"/>
              <a:cs typeface="Arial"/>
              <a:sym typeface="Arial"/>
            </a:endParaRPr>
          </a:p>
        </p:txBody>
      </p:sp>
      <p:sp>
        <p:nvSpPr>
          <p:cNvPr id="480" name="Google Shape;480;g3ea74e1c447_0_50:notes"/>
          <p:cNvSpPr>
            <a:spLocks noGrp="1" noRot="1" noChangeAspect="1"/>
          </p:cNvSpPr>
          <p:nvPr>
            <p:ph type="sldImg" idx="2"/>
          </p:nvPr>
        </p:nvSpPr>
        <p:spPr>
          <a:xfrm>
            <a:off x="138113" y="765175"/>
            <a:ext cx="6827837" cy="384175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481" name="Google Shape;481;g3ea74e1c447_0_50:notes"/>
          <p:cNvSpPr txBox="1">
            <a:spLocks noGrp="1"/>
          </p:cNvSpPr>
          <p:nvPr>
            <p:ph type="body" idx="1"/>
          </p:nvPr>
        </p:nvSpPr>
        <p:spPr>
          <a:xfrm>
            <a:off x="947738" y="4860925"/>
            <a:ext cx="5203800" cy="4608600"/>
          </a:xfrm>
          <a:prstGeom prst="rect">
            <a:avLst/>
          </a:prstGeom>
          <a:noFill/>
          <a:ln>
            <a:noFill/>
          </a:ln>
        </p:spPr>
        <p:txBody>
          <a:bodyPr spcFirstLastPara="1" wrap="square" lIns="91425" tIns="45700" rIns="91425" bIns="45700" anchor="ctr" anchorCtr="0">
            <a:noAutofit/>
          </a:bodyPr>
          <a:lstStyle/>
          <a:p>
            <a:pPr marL="457200" lvl="0" indent="-228600" algn="l" rtl="0">
              <a:lnSpc>
                <a:spcPct val="100000"/>
              </a:lnSpc>
              <a:spcBef>
                <a:spcPts val="0"/>
              </a:spcBef>
              <a:spcAft>
                <a:spcPts val="0"/>
              </a:spcAft>
              <a:buSzPts val="1400"/>
              <a:buNone/>
            </a:pPr>
            <a:endParaRPr>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3ea74e1c447_0_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4" name="Google Shape;494;g3ea74e1c447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3ea74e1c447_0_7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g3ea74e1c447_0_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ea74e1c447_0_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rgbClr val="000000"/>
                </a:solidFill>
                <a:latin typeface="Arial"/>
                <a:ea typeface="Arial"/>
                <a:cs typeface="Arial"/>
                <a:sym typeface="Arial"/>
              </a:rPr>
              <a:t>24</a:t>
            </a:fld>
            <a:endParaRPr sz="1300" b="0" i="0" u="none" strike="noStrike" cap="none">
              <a:solidFill>
                <a:srgbClr val="000000"/>
              </a:solidFill>
              <a:latin typeface="Arial"/>
              <a:ea typeface="Arial"/>
              <a:cs typeface="Arial"/>
              <a:sym typeface="Arial"/>
            </a:endParaRPr>
          </a:p>
        </p:txBody>
      </p:sp>
      <p:sp>
        <p:nvSpPr>
          <p:cNvPr id="514" name="Google Shape;514;g3ea74e1c447_0_81:notes"/>
          <p:cNvSpPr>
            <a:spLocks noGrp="1" noRot="1" noChangeAspect="1"/>
          </p:cNvSpPr>
          <p:nvPr>
            <p:ph type="sldImg" idx="2"/>
          </p:nvPr>
        </p:nvSpPr>
        <p:spPr>
          <a:xfrm>
            <a:off x="138113" y="765175"/>
            <a:ext cx="6827837" cy="384175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515" name="Google Shape;515;g3ea74e1c447_0_81:notes"/>
          <p:cNvSpPr txBox="1">
            <a:spLocks noGrp="1"/>
          </p:cNvSpPr>
          <p:nvPr>
            <p:ph type="body" idx="1"/>
          </p:nvPr>
        </p:nvSpPr>
        <p:spPr>
          <a:xfrm>
            <a:off x="947738" y="4860925"/>
            <a:ext cx="5203800" cy="4608600"/>
          </a:xfrm>
          <a:prstGeom prst="rect">
            <a:avLst/>
          </a:prstGeom>
          <a:noFill/>
          <a:ln>
            <a:noFill/>
          </a:ln>
        </p:spPr>
        <p:txBody>
          <a:bodyPr spcFirstLastPara="1" wrap="square" lIns="91425" tIns="45700" rIns="91425" bIns="45700" anchor="ctr" anchorCtr="0">
            <a:noAutofit/>
          </a:bodyPr>
          <a:lstStyle/>
          <a:p>
            <a:pPr marL="457200" lvl="0" indent="-228600" algn="l" rtl="0">
              <a:lnSpc>
                <a:spcPct val="100000"/>
              </a:lnSpc>
              <a:spcBef>
                <a:spcPts val="0"/>
              </a:spcBef>
              <a:spcAft>
                <a:spcPts val="0"/>
              </a:spcAft>
              <a:buSzPts val="1400"/>
              <a:buNone/>
            </a:pPr>
            <a:endParaRPr>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ea74e1c447_0_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rgbClr val="000000"/>
                </a:solidFill>
                <a:latin typeface="Arial"/>
                <a:ea typeface="Arial"/>
                <a:cs typeface="Arial"/>
                <a:sym typeface="Arial"/>
              </a:rPr>
              <a:t>25</a:t>
            </a:fld>
            <a:endParaRPr sz="1300" b="0" i="0" u="none" strike="noStrike" cap="none">
              <a:solidFill>
                <a:srgbClr val="000000"/>
              </a:solidFill>
              <a:latin typeface="Arial"/>
              <a:ea typeface="Arial"/>
              <a:cs typeface="Arial"/>
              <a:sym typeface="Arial"/>
            </a:endParaRPr>
          </a:p>
        </p:txBody>
      </p:sp>
      <p:sp>
        <p:nvSpPr>
          <p:cNvPr id="526" name="Google Shape;526;g3ea74e1c447_0_92:notes"/>
          <p:cNvSpPr>
            <a:spLocks noGrp="1" noRot="1" noChangeAspect="1"/>
          </p:cNvSpPr>
          <p:nvPr>
            <p:ph type="sldImg" idx="2"/>
          </p:nvPr>
        </p:nvSpPr>
        <p:spPr>
          <a:xfrm>
            <a:off x="138113" y="765175"/>
            <a:ext cx="6827837" cy="384175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527" name="Google Shape;527;g3ea74e1c447_0_92:notes"/>
          <p:cNvSpPr txBox="1">
            <a:spLocks noGrp="1"/>
          </p:cNvSpPr>
          <p:nvPr>
            <p:ph type="body" idx="1"/>
          </p:nvPr>
        </p:nvSpPr>
        <p:spPr>
          <a:xfrm>
            <a:off x="947738" y="4860925"/>
            <a:ext cx="5203800" cy="4608600"/>
          </a:xfrm>
          <a:prstGeom prst="rect">
            <a:avLst/>
          </a:prstGeom>
          <a:noFill/>
          <a:ln>
            <a:noFill/>
          </a:ln>
        </p:spPr>
        <p:txBody>
          <a:bodyPr spcFirstLastPara="1" wrap="square" lIns="91425" tIns="45700" rIns="91425" bIns="45700" anchor="ctr" anchorCtr="0">
            <a:noAutofit/>
          </a:bodyPr>
          <a:lstStyle/>
          <a:p>
            <a:pPr marL="457200" lvl="0" indent="-228600" algn="l" rtl="0">
              <a:lnSpc>
                <a:spcPct val="100000"/>
              </a:lnSpc>
              <a:spcBef>
                <a:spcPts val="0"/>
              </a:spcBef>
              <a:spcAft>
                <a:spcPts val="0"/>
              </a:spcAft>
              <a:buSzPts val="1400"/>
              <a:buNone/>
            </a:pPr>
            <a:endParaRPr>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ea74e1c447_0_1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g3ea74e1c447_0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3ea74e1c447_0_1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7" name="Google Shape;557;g3ea74e1c447_0_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3ea74e1c447_0_1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0" name="Google Shape;570;g3ea74e1c447_0_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3ea74e1c447_0_1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g3ea74e1c447_0_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 name="Google Shape;11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ea74e1c447_0_1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2" name="Google Shape;602;g3ea74e1c447_0_1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3ea74e1c447_0_1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7" name="Google Shape;617;g3ea74e1c447_0_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3ea74e1c447_0_1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6" name="Google Shape;626;g3ea74e1c447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3ea74e1c447_0_2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rgbClr val="000000"/>
                </a:solidFill>
                <a:latin typeface="Arial"/>
                <a:ea typeface="Arial"/>
                <a:cs typeface="Arial"/>
                <a:sym typeface="Arial"/>
              </a:rPr>
              <a:t>33</a:t>
            </a:fld>
            <a:endParaRPr sz="1300" b="0" i="0" u="none" strike="noStrike" cap="none">
              <a:solidFill>
                <a:srgbClr val="000000"/>
              </a:solidFill>
              <a:latin typeface="Arial"/>
              <a:ea typeface="Arial"/>
              <a:cs typeface="Arial"/>
              <a:sym typeface="Arial"/>
            </a:endParaRPr>
          </a:p>
        </p:txBody>
      </p:sp>
      <p:sp>
        <p:nvSpPr>
          <p:cNvPr id="642" name="Google Shape;642;g3ea74e1c447_0_200:notes"/>
          <p:cNvSpPr>
            <a:spLocks noGrp="1" noRot="1" noChangeAspect="1"/>
          </p:cNvSpPr>
          <p:nvPr>
            <p:ph type="sldImg" idx="2"/>
          </p:nvPr>
        </p:nvSpPr>
        <p:spPr>
          <a:xfrm>
            <a:off x="138113" y="765175"/>
            <a:ext cx="6827837" cy="384175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43" name="Google Shape;643;g3ea74e1c447_0_200:notes"/>
          <p:cNvSpPr txBox="1">
            <a:spLocks noGrp="1"/>
          </p:cNvSpPr>
          <p:nvPr>
            <p:ph type="body" idx="1"/>
          </p:nvPr>
        </p:nvSpPr>
        <p:spPr>
          <a:xfrm>
            <a:off x="947738" y="4860925"/>
            <a:ext cx="5203800" cy="4608600"/>
          </a:xfrm>
          <a:prstGeom prst="rect">
            <a:avLst/>
          </a:prstGeom>
          <a:noFill/>
          <a:ln>
            <a:noFill/>
          </a:ln>
        </p:spPr>
        <p:txBody>
          <a:bodyPr spcFirstLastPara="1" wrap="square" lIns="91425" tIns="45700" rIns="91425" bIns="45700" anchor="ctr" anchorCtr="0">
            <a:noAutofit/>
          </a:bodyPr>
          <a:lstStyle/>
          <a:p>
            <a:pPr marL="457200" lvl="0" indent="-228600" algn="l" rtl="0">
              <a:lnSpc>
                <a:spcPct val="100000"/>
              </a:lnSpc>
              <a:spcBef>
                <a:spcPts val="0"/>
              </a:spcBef>
              <a:spcAft>
                <a:spcPts val="0"/>
              </a:spcAft>
              <a:buSzPts val="1400"/>
              <a:buNone/>
            </a:pPr>
            <a:endParaRPr>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3ea74e1c447_0_2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rgbClr val="000000"/>
                </a:solidFill>
                <a:latin typeface="Arial"/>
                <a:ea typeface="Arial"/>
                <a:cs typeface="Arial"/>
                <a:sym typeface="Arial"/>
              </a:rPr>
              <a:t>34</a:t>
            </a:fld>
            <a:endParaRPr sz="1300" b="0" i="0" u="none" strike="noStrike" cap="none">
              <a:solidFill>
                <a:srgbClr val="000000"/>
              </a:solidFill>
              <a:latin typeface="Arial"/>
              <a:ea typeface="Arial"/>
              <a:cs typeface="Arial"/>
              <a:sym typeface="Arial"/>
            </a:endParaRPr>
          </a:p>
        </p:txBody>
      </p:sp>
      <p:sp>
        <p:nvSpPr>
          <p:cNvPr id="656" name="Google Shape;656;g3ea74e1c447_0_213:notes"/>
          <p:cNvSpPr>
            <a:spLocks noGrp="1" noRot="1" noChangeAspect="1"/>
          </p:cNvSpPr>
          <p:nvPr>
            <p:ph type="sldImg" idx="2"/>
          </p:nvPr>
        </p:nvSpPr>
        <p:spPr>
          <a:xfrm>
            <a:off x="138113" y="765175"/>
            <a:ext cx="6827837" cy="384175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57" name="Google Shape;657;g3ea74e1c447_0_213:notes"/>
          <p:cNvSpPr txBox="1">
            <a:spLocks noGrp="1"/>
          </p:cNvSpPr>
          <p:nvPr>
            <p:ph type="body" idx="1"/>
          </p:nvPr>
        </p:nvSpPr>
        <p:spPr>
          <a:xfrm>
            <a:off x="947738" y="4860925"/>
            <a:ext cx="5203800" cy="4608600"/>
          </a:xfrm>
          <a:prstGeom prst="rect">
            <a:avLst/>
          </a:prstGeom>
          <a:noFill/>
          <a:ln>
            <a:noFill/>
          </a:ln>
        </p:spPr>
        <p:txBody>
          <a:bodyPr spcFirstLastPara="1" wrap="square" lIns="91425" tIns="45700" rIns="91425" bIns="45700" anchor="ctr" anchorCtr="0">
            <a:noAutofit/>
          </a:bodyPr>
          <a:lstStyle/>
          <a:p>
            <a:pPr marL="457200" lvl="0" indent="-228600" algn="l" rtl="0">
              <a:lnSpc>
                <a:spcPct val="100000"/>
              </a:lnSpc>
              <a:spcBef>
                <a:spcPts val="0"/>
              </a:spcBef>
              <a:spcAft>
                <a:spcPts val="0"/>
              </a:spcAft>
              <a:buSzPts val="1400"/>
              <a:buNone/>
            </a:pPr>
            <a:endParaRPr>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3ea74e1c447_0_2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0" name="Google Shape;670;g3ea74e1c447_0_2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3ea74e1c447_0_2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9" name="Google Shape;679;g3ea74e1c447_0_2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3ea74e1c447_0_2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7" name="Google Shape;687;g3ea74e1c447_0_2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3ea74e1c447_0_2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4" name="Google Shape;694;g3ea74e1c447_0_2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3ec111b3fd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3" name="Google Shape;713;g3ec111b3fd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a3c00287e_0_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g3ea3c00287e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3ec111b3fd0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DKS is part of the Interreg North Sea programme and brings together a partnership of four different countries. We started working together back in 2023</a:t>
            </a:r>
            <a:endParaRPr/>
          </a:p>
        </p:txBody>
      </p:sp>
      <p:sp>
        <p:nvSpPr>
          <p:cNvPr id="727" name="Google Shape;727;g3ec111b3fd0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3ec111b3fd0_0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Our project is divided into three different work packages or phases we could say. The first phase that we finished last year  is about framing, for example with the creation of a common protocol on ecological monitoring and on sky brightness measurements. Now, we’re currently in the 2nd phase with the testing of our 8 pilot sites. The 3rd phase will be about promoting and sharing our findings on lighting solutions.</a:t>
            </a:r>
            <a:endParaRPr/>
          </a:p>
        </p:txBody>
      </p:sp>
      <p:sp>
        <p:nvSpPr>
          <p:cNvPr id="758" name="Google Shape;758;g3ec111b3fd0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3ec111b3fd0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seb</a:t>
            </a:r>
            <a:endParaRPr/>
          </a:p>
        </p:txBody>
      </p:sp>
      <p:sp>
        <p:nvSpPr>
          <p:cNvPr id="784" name="Google Shape;784;g3ec111b3fd0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3ec111b3fd0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6" name="Google Shape;796;g3ec111b3fd0_0_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7" name="Google Shape;797;g3ec111b3fd0_0_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3ec111b3fd0_0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0" name="Google Shape;820;g3ec111b3fd0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3ec111b3fd0_0_1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3" name="Google Shape;863;g3ec111b3fd0_0_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4"/>
        <p:cNvGrpSpPr/>
        <p:nvPr/>
      </p:nvGrpSpPr>
      <p:grpSpPr>
        <a:xfrm>
          <a:off x="0" y="0"/>
          <a:ext cx="0" cy="0"/>
          <a:chOff x="0" y="0"/>
          <a:chExt cx="0" cy="0"/>
        </a:xfrm>
      </p:grpSpPr>
      <p:sp>
        <p:nvSpPr>
          <p:cNvPr id="905" name="Google Shape;905;g3ec111b3fd0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6" name="Google Shape;906;g3ec111b3fd0_0_1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g3ec111b3fd0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1" name="Google Shape;931;g3ec111b3fd0_0_2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g3ec111b3fd0_0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7" name="Google Shape;957;g3ec111b3fd0_0_2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g3ec111b3fd0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2" name="Google Shape;982;g3ec111b3fd0_0_2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g3ec111b3fd0_0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5" name="Google Shape;1015;g3ec111b3fd0_0_2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g3ec111b3fd0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5" name="Google Shape;1025;g3ec111b3fd0_0_3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0"/>
        <p:cNvGrpSpPr/>
        <p:nvPr/>
      </p:nvGrpSpPr>
      <p:grpSpPr>
        <a:xfrm>
          <a:off x="0" y="0"/>
          <a:ext cx="0" cy="0"/>
          <a:chOff x="0" y="0"/>
          <a:chExt cx="0" cy="0"/>
        </a:xfrm>
      </p:grpSpPr>
      <p:sp>
        <p:nvSpPr>
          <p:cNvPr id="1081" name="Google Shape;1081;g3ec111b3fd0_0_3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2" name="Google Shape;1082;g3ec111b3fd0_0_3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3" name="Google Shape;1083;g3ec111b3fd0_0_3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3ec111b3fd0_0_3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8" name="Google Shape;1108;g3ec111b3fd0_0_3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g3ec111b3fd0_0_3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8" name="Google Shape;1118;g3ec111b3fd0_0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g3ec111b3fd0_0_4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5" name="Google Shape;1135;g3ec111b3fd0_0_4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6" name="Google Shape;1136;g3ec111b3fd0_0_4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g3ec111b3fd0_0_4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6" name="Google Shape;1156;g3ec111b3fd0_0_4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3ec111b3fd0_0_4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3" name="Google Shape;1173;g3ec111b3fd0_0_4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g3ec111b3fd0_0_4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5" name="Google Shape;1185;g3ec111b3fd0_0_4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p:cNvGrpSpPr/>
        <p:nvPr/>
      </p:nvGrpSpPr>
      <p:grpSpPr>
        <a:xfrm>
          <a:off x="0" y="0"/>
          <a:ext cx="0" cy="0"/>
          <a:chOff x="0" y="0"/>
          <a:chExt cx="0" cy="0"/>
        </a:xfrm>
      </p:grpSpPr>
      <p:sp>
        <p:nvSpPr>
          <p:cNvPr id="1200" name="Google Shape;1200;g3ec111b3fd0_0_4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1" name="Google Shape;1201;g3ec111b3fd0_0_4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ebbd971315_1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62" name="Google Shape;162;g3ebbd971315_1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1"/>
        <p:cNvGrpSpPr/>
        <p:nvPr/>
      </p:nvGrpSpPr>
      <p:grpSpPr>
        <a:xfrm>
          <a:off x="0" y="0"/>
          <a:ext cx="0" cy="0"/>
          <a:chOff x="0" y="0"/>
          <a:chExt cx="0" cy="0"/>
        </a:xfrm>
      </p:grpSpPr>
      <p:sp>
        <p:nvSpPr>
          <p:cNvPr id="1212" name="Google Shape;1212;g3ec111b3fd0_0_4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Our project is divided into three different work packages or phases we could say. The first phase that we finished last year  is about framing, for example with the creation of a common protocol on ecological monitoring and on sky brightness measurements. Now, we’re currently in the 2nd phase with the testing of our 8 pilot sites. The 3rd phase will be about promoting and sharing our findings on lighting solutions.</a:t>
            </a:r>
            <a:endParaRPr/>
          </a:p>
        </p:txBody>
      </p:sp>
      <p:sp>
        <p:nvSpPr>
          <p:cNvPr id="1213" name="Google Shape;1213;g3ec111b3fd0_0_4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g3ec111b3fd0_0_5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45" name="Google Shape;1245;g3ec111b3fd0_0_5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4" name="Google Shape;126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ebbd971315_1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79" name="Google Shape;179;g3ebbd971315_1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ebbd971315_1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03" name="Google Shape;203;g3ebbd971315_1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ebbd971315_1_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38" name="Google Shape;238;g3ebbd971315_1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7"/>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8"/>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9"/>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2" name="Google Shape;2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8" name="Google Shape;2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4" name="Google Shape;34;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2"/>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0" name="Google Shape;40;p12"/>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1" name="Google Shape;4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7" name="Google Shape;47;p1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8" name="Google Shape;48;p1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9" name="Google Shape;49;p1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0" name="Google Shape;50;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1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6"/>
          <p:cNvSpPr>
            <a:spLocks noGrp="1"/>
          </p:cNvSpPr>
          <p:nvPr>
            <p:ph type="pic" idx="2"/>
          </p:nvPr>
        </p:nvSpPr>
        <p:spPr>
          <a:xfrm>
            <a:off x="1792288" y="612775"/>
            <a:ext cx="5486400" cy="4114800"/>
          </a:xfrm>
          <a:prstGeom prst="rect">
            <a:avLst/>
          </a:prstGeom>
          <a:noFill/>
          <a:ln>
            <a:noFill/>
          </a:ln>
        </p:spPr>
      </p:sp>
      <p:sp>
        <p:nvSpPr>
          <p:cNvPr id="68" name="Google Shape;68;p1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png"/><Relationship Id="rId7"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7.pn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5.png"/><Relationship Id="rId7"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png"/><Relationship Id="rId7"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image" Target="../media/image5.png"/><Relationship Id="rId7" Type="http://schemas.openxmlformats.org/officeDocument/2006/relationships/image" Target="../media/image52.png"/><Relationship Id="rId12"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3.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61.jp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19.xml.rels><?xml version="1.0" encoding="UTF-8" standalone="yes"?>
<Relationships xmlns="http://schemas.openxmlformats.org/package/2006/relationships"><Relationship Id="rId3" Type="http://schemas.openxmlformats.org/officeDocument/2006/relationships/image" Target="../media/image64.jpg"/><Relationship Id="rId7" Type="http://schemas.openxmlformats.org/officeDocument/2006/relationships/image" Target="../media/image68.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67.jpg"/><Relationship Id="rId5" Type="http://schemas.openxmlformats.org/officeDocument/2006/relationships/image" Target="../media/image66.jpg"/><Relationship Id="rId4" Type="http://schemas.openxmlformats.org/officeDocument/2006/relationships/image" Target="../media/image65.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6.jpg"/><Relationship Id="rId5" Type="http://schemas.openxmlformats.org/officeDocument/2006/relationships/image" Target="../media/image75.jpg"/><Relationship Id="rId4" Type="http://schemas.openxmlformats.org/officeDocument/2006/relationships/image" Target="../media/image74.jpg"/></Relationships>
</file>

<file path=ppt/slides/_rels/slide22.xml.rels><?xml version="1.0" encoding="UTF-8" standalone="yes"?>
<Relationships xmlns="http://schemas.openxmlformats.org/package/2006/relationships"><Relationship Id="rId3" Type="http://schemas.openxmlformats.org/officeDocument/2006/relationships/image" Target="../media/image79.jpg"/><Relationship Id="rId7" Type="http://schemas.openxmlformats.org/officeDocument/2006/relationships/image" Target="../media/image83.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82.jpg"/><Relationship Id="rId5" Type="http://schemas.openxmlformats.org/officeDocument/2006/relationships/image" Target="../media/image81.png"/><Relationship Id="rId4" Type="http://schemas.openxmlformats.org/officeDocument/2006/relationships/image" Target="../media/image80.jpg"/></Relationships>
</file>

<file path=ppt/slides/_rels/slide2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85.jpg"/><Relationship Id="rId4" Type="http://schemas.openxmlformats.org/officeDocument/2006/relationships/image" Target="../media/image84.png"/></Relationships>
</file>

<file path=ppt/slides/_rels/slide24.xml.rels><?xml version="1.0" encoding="UTF-8" standalone="yes"?>
<Relationships xmlns="http://schemas.openxmlformats.org/package/2006/relationships"><Relationship Id="rId3" Type="http://schemas.openxmlformats.org/officeDocument/2006/relationships/image" Target="../media/image86.jpg"/><Relationship Id="rId7" Type="http://schemas.openxmlformats.org/officeDocument/2006/relationships/image" Target="../media/image90.jp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88.jpg"/><Relationship Id="rId4" Type="http://schemas.openxmlformats.org/officeDocument/2006/relationships/image" Target="../media/image87.jpg"/></Relationships>
</file>

<file path=ppt/slides/_rels/slide25.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93.jpg"/><Relationship Id="rId5" Type="http://schemas.openxmlformats.org/officeDocument/2006/relationships/image" Target="../media/image92.jpg"/><Relationship Id="rId4" Type="http://schemas.openxmlformats.org/officeDocument/2006/relationships/image" Target="../media/image91.png"/></Relationships>
</file>

<file path=ppt/slides/_rels/slide2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95.jpg"/><Relationship Id="rId4" Type="http://schemas.openxmlformats.org/officeDocument/2006/relationships/image" Target="../media/image94.jpg"/></Relationships>
</file>

<file path=ppt/slides/_rels/slide27.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jpg"/><Relationship Id="rId7" Type="http://schemas.openxmlformats.org/officeDocument/2006/relationships/image" Target="../media/image100.jp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99.jpg"/><Relationship Id="rId5" Type="http://schemas.openxmlformats.org/officeDocument/2006/relationships/image" Target="../media/image98.jpg"/><Relationship Id="rId4" Type="http://schemas.openxmlformats.org/officeDocument/2006/relationships/image" Target="../media/image97.png"/></Relationships>
</file>

<file path=ppt/slides/_rels/slide28.xml.rels><?xml version="1.0" encoding="UTF-8" standalone="yes"?>
<Relationships xmlns="http://schemas.openxmlformats.org/package/2006/relationships"><Relationship Id="rId8" Type="http://schemas.openxmlformats.org/officeDocument/2006/relationships/image" Target="../media/image107.jpg"/><Relationship Id="rId3" Type="http://schemas.openxmlformats.org/officeDocument/2006/relationships/image" Target="../media/image102.jpg"/><Relationship Id="rId7" Type="http://schemas.openxmlformats.org/officeDocument/2006/relationships/image" Target="../media/image106.jp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05.jpg"/><Relationship Id="rId5" Type="http://schemas.openxmlformats.org/officeDocument/2006/relationships/image" Target="../media/image104.jpg"/><Relationship Id="rId4" Type="http://schemas.openxmlformats.org/officeDocument/2006/relationships/image" Target="../media/image103.jpg"/><Relationship Id="rId9" Type="http://schemas.openxmlformats.org/officeDocument/2006/relationships/image" Target="../media/image108.jpg"/></Relationships>
</file>

<file path=ppt/slides/_rels/slide29.xml.rels><?xml version="1.0" encoding="UTF-8" standalone="yes"?>
<Relationships xmlns="http://schemas.openxmlformats.org/package/2006/relationships"><Relationship Id="rId8" Type="http://schemas.openxmlformats.org/officeDocument/2006/relationships/image" Target="../media/image114.jpg"/><Relationship Id="rId3" Type="http://schemas.openxmlformats.org/officeDocument/2006/relationships/image" Target="../media/image109.jpg"/><Relationship Id="rId7" Type="http://schemas.openxmlformats.org/officeDocument/2006/relationships/image" Target="../media/image113.jp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12.jpg"/><Relationship Id="rId5" Type="http://schemas.openxmlformats.org/officeDocument/2006/relationships/image" Target="../media/image111.jpg"/><Relationship Id="rId4" Type="http://schemas.openxmlformats.org/officeDocument/2006/relationships/image" Target="../media/image110.jpg"/><Relationship Id="rId9" Type="http://schemas.openxmlformats.org/officeDocument/2006/relationships/image" Target="../media/image11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8" Type="http://schemas.openxmlformats.org/officeDocument/2006/relationships/image" Target="../media/image121.jpg"/><Relationship Id="rId3" Type="http://schemas.openxmlformats.org/officeDocument/2006/relationships/image" Target="../media/image116.png"/><Relationship Id="rId7" Type="http://schemas.openxmlformats.org/officeDocument/2006/relationships/image" Target="../media/image120.jp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119.jpg"/><Relationship Id="rId5" Type="http://schemas.openxmlformats.org/officeDocument/2006/relationships/image" Target="../media/image118.png"/><Relationship Id="rId4" Type="http://schemas.openxmlformats.org/officeDocument/2006/relationships/image" Target="../media/image117.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125.jp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124.jpg"/><Relationship Id="rId5" Type="http://schemas.openxmlformats.org/officeDocument/2006/relationships/image" Target="../media/image123.jpg"/><Relationship Id="rId4" Type="http://schemas.openxmlformats.org/officeDocument/2006/relationships/image" Target="../media/image122.jpg"/></Relationships>
</file>

<file path=ppt/slides/_rels/slide32.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27.jpg"/></Relationships>
</file>

<file path=ppt/slides/_rels/slide33.xml.rels><?xml version="1.0" encoding="UTF-8" standalone="yes"?>
<Relationships xmlns="http://schemas.openxmlformats.org/package/2006/relationships"><Relationship Id="rId3" Type="http://schemas.openxmlformats.org/officeDocument/2006/relationships/image" Target="../media/image128.jpg"/><Relationship Id="rId7" Type="http://schemas.openxmlformats.org/officeDocument/2006/relationships/image" Target="../media/image132.jp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34.xml.rels><?xml version="1.0" encoding="UTF-8" standalone="yes"?>
<Relationships xmlns="http://schemas.openxmlformats.org/package/2006/relationships"><Relationship Id="rId8" Type="http://schemas.openxmlformats.org/officeDocument/2006/relationships/image" Target="../media/image138.jpg"/><Relationship Id="rId3" Type="http://schemas.openxmlformats.org/officeDocument/2006/relationships/image" Target="../media/image133.jpg"/><Relationship Id="rId7" Type="http://schemas.openxmlformats.org/officeDocument/2006/relationships/image" Target="../media/image137.jp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36.jpg"/><Relationship Id="rId5" Type="http://schemas.openxmlformats.org/officeDocument/2006/relationships/image" Target="../media/image135.jpg"/><Relationship Id="rId4" Type="http://schemas.openxmlformats.org/officeDocument/2006/relationships/image" Target="../media/image134.png"/></Relationships>
</file>

<file path=ppt/slides/_rels/slide35.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42.jpg"/><Relationship Id="rId5" Type="http://schemas.openxmlformats.org/officeDocument/2006/relationships/image" Target="../media/image141.jpg"/><Relationship Id="rId4" Type="http://schemas.openxmlformats.org/officeDocument/2006/relationships/image" Target="../media/image140.jpg"/></Relationships>
</file>

<file path=ppt/slides/_rels/slide36.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44.png"/></Relationships>
</file>

<file path=ppt/slides/_rels/slide3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46.png"/></Relationships>
</file>

<file path=ppt/slides/_rels/slide38.xml.rels><?xml version="1.0" encoding="UTF-8" standalone="yes"?>
<Relationships xmlns="http://schemas.openxmlformats.org/package/2006/relationships"><Relationship Id="rId3" Type="http://schemas.openxmlformats.org/officeDocument/2006/relationships/image" Target="../media/image147.jp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61.jpg"/><Relationship Id="rId5" Type="http://schemas.openxmlformats.org/officeDocument/2006/relationships/image" Target="../media/image149.png"/><Relationship Id="rId4" Type="http://schemas.openxmlformats.org/officeDocument/2006/relationships/image" Target="../media/image148.png"/></Relationships>
</file>

<file path=ppt/slides/_rels/slide39.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jpg"/><Relationship Id="rId7" Type="http://schemas.openxmlformats.org/officeDocument/2006/relationships/image" Target="../media/image151.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150.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8.jpg"/></Relationships>
</file>

<file path=ppt/slides/_rels/slide40.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3.png"/><Relationship Id="rId7" Type="http://schemas.openxmlformats.org/officeDocument/2006/relationships/image" Target="../media/image157.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41.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156.png"/><Relationship Id="rId4" Type="http://schemas.openxmlformats.org/officeDocument/2006/relationships/image" Target="../media/image154.png"/></Relationships>
</file>

<file path=ppt/slides/_rels/slide42.xml.rels><?xml version="1.0" encoding="UTF-8" standalone="yes"?>
<Relationships xmlns="http://schemas.openxmlformats.org/package/2006/relationships"><Relationship Id="rId3" Type="http://schemas.openxmlformats.org/officeDocument/2006/relationships/image" Target="../media/image153.png"/><Relationship Id="rId7" Type="http://schemas.openxmlformats.org/officeDocument/2006/relationships/image" Target="../media/image161.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156.png"/><Relationship Id="rId5" Type="http://schemas.openxmlformats.org/officeDocument/2006/relationships/image" Target="../media/image160.png"/><Relationship Id="rId4" Type="http://schemas.openxmlformats.org/officeDocument/2006/relationships/image" Target="../media/image154.png"/></Relationships>
</file>

<file path=ppt/slides/_rels/slide43.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53.png"/><Relationship Id="rId7" Type="http://schemas.openxmlformats.org/officeDocument/2006/relationships/image" Target="../media/image165.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164.png"/><Relationship Id="rId5" Type="http://schemas.openxmlformats.org/officeDocument/2006/relationships/image" Target="../media/image163.jpg"/><Relationship Id="rId10" Type="http://schemas.openxmlformats.org/officeDocument/2006/relationships/image" Target="../media/image168.jpg"/><Relationship Id="rId4" Type="http://schemas.openxmlformats.org/officeDocument/2006/relationships/image" Target="../media/image162.png"/><Relationship Id="rId9" Type="http://schemas.openxmlformats.org/officeDocument/2006/relationships/image" Target="../media/image167.png"/></Relationships>
</file>

<file path=ppt/slides/_rels/slide44.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53.png"/><Relationship Id="rId7" Type="http://schemas.openxmlformats.org/officeDocument/2006/relationships/image" Target="../media/image164.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163.jpg"/><Relationship Id="rId5" Type="http://schemas.openxmlformats.org/officeDocument/2006/relationships/image" Target="../media/image156.png"/><Relationship Id="rId10" Type="http://schemas.openxmlformats.org/officeDocument/2006/relationships/image" Target="../media/image162.png"/><Relationship Id="rId4" Type="http://schemas.openxmlformats.org/officeDocument/2006/relationships/image" Target="../media/image154.png"/><Relationship Id="rId9" Type="http://schemas.openxmlformats.org/officeDocument/2006/relationships/image" Target="../media/image166.png"/></Relationships>
</file>

<file path=ppt/slides/_rels/slide45.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53.png"/><Relationship Id="rId7" Type="http://schemas.openxmlformats.org/officeDocument/2006/relationships/image" Target="../media/image164.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163.jpg"/><Relationship Id="rId5" Type="http://schemas.openxmlformats.org/officeDocument/2006/relationships/image" Target="../media/image156.png"/><Relationship Id="rId10" Type="http://schemas.openxmlformats.org/officeDocument/2006/relationships/image" Target="../media/image162.png"/><Relationship Id="rId4" Type="http://schemas.openxmlformats.org/officeDocument/2006/relationships/image" Target="../media/image154.png"/><Relationship Id="rId9" Type="http://schemas.openxmlformats.org/officeDocument/2006/relationships/image" Target="../media/image166.png"/></Relationships>
</file>

<file path=ppt/slides/_rels/slide46.xml.rels><?xml version="1.0" encoding="UTF-8" standalone="yes"?>
<Relationships xmlns="http://schemas.openxmlformats.org/package/2006/relationships"><Relationship Id="rId8" Type="http://schemas.openxmlformats.org/officeDocument/2006/relationships/image" Target="../media/image173.jpg"/><Relationship Id="rId3" Type="http://schemas.openxmlformats.org/officeDocument/2006/relationships/image" Target="../media/image153.png"/><Relationship Id="rId7" Type="http://schemas.openxmlformats.org/officeDocument/2006/relationships/image" Target="../media/image172.jpg"/><Relationship Id="rId12" Type="http://schemas.openxmlformats.org/officeDocument/2006/relationships/image" Target="../media/image177.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171.png"/><Relationship Id="rId11" Type="http://schemas.openxmlformats.org/officeDocument/2006/relationships/image" Target="../media/image176.jpg"/><Relationship Id="rId5" Type="http://schemas.openxmlformats.org/officeDocument/2006/relationships/image" Target="../media/image170.png"/><Relationship Id="rId10" Type="http://schemas.openxmlformats.org/officeDocument/2006/relationships/image" Target="../media/image175.jpg"/><Relationship Id="rId4" Type="http://schemas.openxmlformats.org/officeDocument/2006/relationships/image" Target="../media/image169.png"/><Relationship Id="rId9" Type="http://schemas.openxmlformats.org/officeDocument/2006/relationships/image" Target="../media/image174.png"/></Relationships>
</file>

<file path=ppt/slides/_rels/slide47.xml.rels><?xml version="1.0" encoding="UTF-8" standalone="yes"?>
<Relationships xmlns="http://schemas.openxmlformats.org/package/2006/relationships"><Relationship Id="rId8" Type="http://schemas.openxmlformats.org/officeDocument/2006/relationships/image" Target="../media/image173.jpg"/><Relationship Id="rId3" Type="http://schemas.openxmlformats.org/officeDocument/2006/relationships/image" Target="../media/image153.png"/><Relationship Id="rId7" Type="http://schemas.openxmlformats.org/officeDocument/2006/relationships/image" Target="../media/image172.jpg"/><Relationship Id="rId12" Type="http://schemas.openxmlformats.org/officeDocument/2006/relationships/image" Target="../media/image177.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171.png"/><Relationship Id="rId11" Type="http://schemas.openxmlformats.org/officeDocument/2006/relationships/image" Target="../media/image176.jpg"/><Relationship Id="rId5" Type="http://schemas.openxmlformats.org/officeDocument/2006/relationships/image" Target="../media/image170.png"/><Relationship Id="rId10" Type="http://schemas.openxmlformats.org/officeDocument/2006/relationships/image" Target="../media/image175.jpg"/><Relationship Id="rId4" Type="http://schemas.openxmlformats.org/officeDocument/2006/relationships/image" Target="../media/image169.png"/><Relationship Id="rId9" Type="http://schemas.openxmlformats.org/officeDocument/2006/relationships/image" Target="../media/image174.png"/></Relationships>
</file>

<file path=ppt/slides/_rels/slide48.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image" Target="../media/image153.png"/><Relationship Id="rId7" Type="http://schemas.openxmlformats.org/officeDocument/2006/relationships/image" Target="../media/image181.pn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180.png"/><Relationship Id="rId5" Type="http://schemas.openxmlformats.org/officeDocument/2006/relationships/image" Target="../media/image179.png"/><Relationship Id="rId4" Type="http://schemas.openxmlformats.org/officeDocument/2006/relationships/image" Target="../media/image178.jpg"/></Relationships>
</file>

<file path=ppt/slides/_rels/slide49.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53.png"/><Relationship Id="rId7" Type="http://schemas.openxmlformats.org/officeDocument/2006/relationships/image" Target="../media/image183.jp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180.png"/><Relationship Id="rId11" Type="http://schemas.openxmlformats.org/officeDocument/2006/relationships/image" Target="../media/image187.jpg"/><Relationship Id="rId5" Type="http://schemas.openxmlformats.org/officeDocument/2006/relationships/image" Target="../media/image179.png"/><Relationship Id="rId10" Type="http://schemas.openxmlformats.org/officeDocument/2006/relationships/image" Target="../media/image186.jpg"/><Relationship Id="rId4" Type="http://schemas.openxmlformats.org/officeDocument/2006/relationships/image" Target="../media/image178.jpg"/><Relationship Id="rId9" Type="http://schemas.openxmlformats.org/officeDocument/2006/relationships/image" Target="../media/image185.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188.png"/></Relationships>
</file>

<file path=ppt/slides/_rels/slide51.xml.rels><?xml version="1.0" encoding="UTF-8" standalone="yes"?>
<Relationships xmlns="http://schemas.openxmlformats.org/package/2006/relationships"><Relationship Id="rId8" Type="http://schemas.openxmlformats.org/officeDocument/2006/relationships/image" Target="../media/image193.png"/><Relationship Id="rId3" Type="http://schemas.openxmlformats.org/officeDocument/2006/relationships/image" Target="../media/image153.png"/><Relationship Id="rId7" Type="http://schemas.openxmlformats.org/officeDocument/2006/relationships/image" Target="../media/image192.pn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191.jpg"/><Relationship Id="rId5" Type="http://schemas.openxmlformats.org/officeDocument/2006/relationships/image" Target="../media/image190.png"/><Relationship Id="rId10" Type="http://schemas.openxmlformats.org/officeDocument/2006/relationships/image" Target="../media/image195.png"/><Relationship Id="rId4" Type="http://schemas.openxmlformats.org/officeDocument/2006/relationships/image" Target="../media/image189.jpg"/><Relationship Id="rId9" Type="http://schemas.openxmlformats.org/officeDocument/2006/relationships/image" Target="../media/image194.jpg"/></Relationships>
</file>

<file path=ppt/slides/_rels/slide52.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53.png"/><Relationship Id="rId7" Type="http://schemas.openxmlformats.org/officeDocument/2006/relationships/image" Target="../media/image165.pn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164.png"/><Relationship Id="rId5" Type="http://schemas.openxmlformats.org/officeDocument/2006/relationships/image" Target="../media/image163.jpg"/><Relationship Id="rId10" Type="http://schemas.openxmlformats.org/officeDocument/2006/relationships/image" Target="../media/image168.jpg"/><Relationship Id="rId4" Type="http://schemas.openxmlformats.org/officeDocument/2006/relationships/image" Target="../media/image162.png"/><Relationship Id="rId9" Type="http://schemas.openxmlformats.org/officeDocument/2006/relationships/image" Target="../media/image167.png"/></Relationships>
</file>

<file path=ppt/slides/_rels/slide53.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96.png"/></Relationships>
</file>

<file path=ppt/slides/_rels/slide5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96.png"/></Relationships>
</file>

<file path=ppt/slides/_rels/slide55.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55.xml"/><Relationship Id="rId1" Type="http://schemas.openxmlformats.org/officeDocument/2006/relationships/slideLayout" Target="../slideLayouts/slideLayout1.xml"/><Relationship Id="rId5" Type="http://schemas.openxmlformats.org/officeDocument/2006/relationships/image" Target="../media/image198.png"/><Relationship Id="rId4" Type="http://schemas.openxmlformats.org/officeDocument/2006/relationships/image" Target="../media/image197.png"/></Relationships>
</file>

<file path=ppt/slides/_rels/slide56.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image" Target="../media/image197.png"/><Relationship Id="rId4" Type="http://schemas.openxmlformats.org/officeDocument/2006/relationships/image" Target="../media/image153.png"/></Relationships>
</file>

<file path=ppt/slides/_rels/slide57.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201.png"/><Relationship Id="rId5" Type="http://schemas.openxmlformats.org/officeDocument/2006/relationships/image" Target="../media/image153.png"/><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5.png"/><Relationship Id="rId7" Type="http://schemas.openxmlformats.org/officeDocument/2006/relationships/image" Target="../media/image204.png"/><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image" Target="../media/image203.png"/><Relationship Id="rId11" Type="http://schemas.openxmlformats.org/officeDocument/2006/relationships/image" Target="../media/image208.png"/><Relationship Id="rId5" Type="http://schemas.openxmlformats.org/officeDocument/2006/relationships/image" Target="../media/image202.png"/><Relationship Id="rId10" Type="http://schemas.openxmlformats.org/officeDocument/2006/relationships/image" Target="../media/image207.png"/><Relationship Id="rId4" Type="http://schemas.openxmlformats.org/officeDocument/2006/relationships/image" Target="../media/image153.png"/><Relationship Id="rId9" Type="http://schemas.openxmlformats.org/officeDocument/2006/relationships/image" Target="../media/image206.png"/></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153.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g"/><Relationship Id="rId9" Type="http://schemas.openxmlformats.org/officeDocument/2006/relationships/image" Target="../media/image17.png"/></Relationships>
</file>

<file path=ppt/slides/_rels/slide60.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159.png"/><Relationship Id="rId7" Type="http://schemas.openxmlformats.org/officeDocument/2006/relationships/image" Target="../media/image157.png"/><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image" Target="../media/image202.png"/><Relationship Id="rId11" Type="http://schemas.openxmlformats.org/officeDocument/2006/relationships/image" Target="../media/image212.png"/><Relationship Id="rId5" Type="http://schemas.openxmlformats.org/officeDocument/2006/relationships/image" Target="../media/image156.png"/><Relationship Id="rId10" Type="http://schemas.openxmlformats.org/officeDocument/2006/relationships/image" Target="../media/image211.png"/><Relationship Id="rId4" Type="http://schemas.openxmlformats.org/officeDocument/2006/relationships/image" Target="../media/image154.png"/><Relationship Id="rId9" Type="http://schemas.openxmlformats.org/officeDocument/2006/relationships/image" Target="../media/image210.png"/></Relationships>
</file>

<file path=ppt/slides/_rels/slide61.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jpg"/><Relationship Id="rId7" Type="http://schemas.openxmlformats.org/officeDocument/2006/relationships/image" Target="../media/image150.png"/><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mailto:Sebastien.gallet@univ-brest.fr" TargetMode="External"/><Relationship Id="rId9" Type="http://schemas.openxmlformats.org/officeDocument/2006/relationships/image" Target="../media/image152.png"/></Relationships>
</file>

<file path=ppt/slides/_rels/slide62.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1.jpg"/><Relationship Id="rId7" Type="http://schemas.openxmlformats.org/officeDocument/2006/relationships/image" Target="../media/image214.png"/><Relationship Id="rId2" Type="http://schemas.openxmlformats.org/officeDocument/2006/relationships/notesSlide" Target="../notesSlides/notesSlide62.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61.jpg"/><Relationship Id="rId5" Type="http://schemas.openxmlformats.org/officeDocument/2006/relationships/image" Target="../media/image213.png"/><Relationship Id="rId10"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216.png"/></Relationships>
</file>

<file path=ppt/slides/_rels/slide7.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5.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jp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5.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8478" y="0"/>
            <a:ext cx="1984248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0054" b="-10054"/>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1"/>
          <p:cNvSpPr txBox="1"/>
          <p:nvPr/>
        </p:nvSpPr>
        <p:spPr>
          <a:xfrm>
            <a:off x="1766674" y="4022505"/>
            <a:ext cx="14754600" cy="1031400"/>
          </a:xfrm>
          <a:prstGeom prst="rect">
            <a:avLst/>
          </a:prstGeom>
          <a:noFill/>
          <a:ln>
            <a:noFill/>
          </a:ln>
        </p:spPr>
        <p:txBody>
          <a:bodyPr spcFirstLastPara="1" wrap="square" lIns="0" tIns="0" rIns="0" bIns="0" anchor="t" anchorCtr="0">
            <a:spAutoFit/>
          </a:bodyPr>
          <a:lstStyle/>
          <a:p>
            <a:pPr marL="0" marR="0" lvl="0" indent="0" algn="r" rtl="0">
              <a:lnSpc>
                <a:spcPct val="140008"/>
              </a:lnSpc>
              <a:spcBef>
                <a:spcPts val="0"/>
              </a:spcBef>
              <a:spcAft>
                <a:spcPts val="0"/>
              </a:spcAft>
              <a:buClr>
                <a:srgbClr val="000000"/>
              </a:buClr>
              <a:buSzPts val="6701"/>
              <a:buFont typeface="Arial"/>
              <a:buNone/>
            </a:pPr>
            <a:r>
              <a:rPr lang="en-US" sz="6701">
                <a:solidFill>
                  <a:srgbClr val="FFFFFF"/>
                </a:solidFill>
                <a:latin typeface="Fjalla One"/>
                <a:ea typeface="Fjalla One"/>
                <a:cs typeface="Fjalla One"/>
                <a:sym typeface="Fjalla One"/>
              </a:rPr>
              <a:t>Atelier biodiversité</a:t>
            </a:r>
            <a:endParaRPr sz="1400" b="0" i="0" u="none" strike="noStrike" cap="none">
              <a:solidFill>
                <a:srgbClr val="000000"/>
              </a:solidFill>
              <a:latin typeface="Arial"/>
              <a:ea typeface="Arial"/>
              <a:cs typeface="Arial"/>
              <a:sym typeface="Arial"/>
            </a:endParaRPr>
          </a:p>
        </p:txBody>
      </p:sp>
      <p:grpSp>
        <p:nvGrpSpPr>
          <p:cNvPr id="90" name="Google Shape;90;p1"/>
          <p:cNvGrpSpPr/>
          <p:nvPr/>
        </p:nvGrpSpPr>
        <p:grpSpPr>
          <a:xfrm>
            <a:off x="3460589" y="1152933"/>
            <a:ext cx="5412922" cy="570328"/>
            <a:chOff x="0" y="0"/>
            <a:chExt cx="7217230" cy="760437"/>
          </a:xfrm>
        </p:grpSpPr>
        <p:sp>
          <p:nvSpPr>
            <p:cNvPr id="91" name="Google Shape;91;p1"/>
            <p:cNvSpPr/>
            <p:nvPr/>
          </p:nvSpPr>
          <p:spPr>
            <a:xfrm>
              <a:off x="0" y="0"/>
              <a:ext cx="3802185" cy="760437"/>
            </a:xfrm>
            <a:custGeom>
              <a:avLst/>
              <a:gdLst/>
              <a:ahLst/>
              <a:cxnLst/>
              <a:rect l="l" t="t" r="r" b="b"/>
              <a:pathLst>
                <a:path w="3802185" h="760437" extrusionOk="0">
                  <a:moveTo>
                    <a:pt x="0" y="0"/>
                  </a:moveTo>
                  <a:lnTo>
                    <a:pt x="3802185" y="0"/>
                  </a:lnTo>
                  <a:lnTo>
                    <a:pt x="3802185" y="760437"/>
                  </a:lnTo>
                  <a:lnTo>
                    <a:pt x="0" y="760437"/>
                  </a:lnTo>
                  <a:lnTo>
                    <a:pt x="0" y="0"/>
                  </a:lnTo>
                  <a:close/>
                </a:path>
              </a:pathLst>
            </a:cu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1"/>
            <p:cNvSpPr/>
            <p:nvPr/>
          </p:nvSpPr>
          <p:spPr>
            <a:xfrm>
              <a:off x="3415045" y="0"/>
              <a:ext cx="3802185" cy="760437"/>
            </a:xfrm>
            <a:custGeom>
              <a:avLst/>
              <a:gdLst/>
              <a:ahLst/>
              <a:cxnLst/>
              <a:rect l="l" t="t" r="r" b="b"/>
              <a:pathLst>
                <a:path w="3802185" h="760437" extrusionOk="0">
                  <a:moveTo>
                    <a:pt x="0" y="0"/>
                  </a:moveTo>
                  <a:lnTo>
                    <a:pt x="3802185" y="0"/>
                  </a:lnTo>
                  <a:lnTo>
                    <a:pt x="3802185" y="760437"/>
                  </a:lnTo>
                  <a:lnTo>
                    <a:pt x="0" y="760437"/>
                  </a:lnTo>
                  <a:lnTo>
                    <a:pt x="0" y="0"/>
                  </a:lnTo>
                  <a:close/>
                </a:path>
              </a:pathLst>
            </a:cu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3" name="Google Shape;93;p1"/>
          <p:cNvSpPr txBox="1"/>
          <p:nvPr/>
        </p:nvSpPr>
        <p:spPr>
          <a:xfrm>
            <a:off x="2009128" y="5185064"/>
            <a:ext cx="14512200" cy="461700"/>
          </a:xfrm>
          <a:prstGeom prst="rect">
            <a:avLst/>
          </a:prstGeom>
          <a:noFill/>
          <a:ln>
            <a:noFill/>
          </a:ln>
        </p:spPr>
        <p:txBody>
          <a:bodyPr spcFirstLastPara="1" wrap="square" lIns="0" tIns="0" rIns="0" bIns="0" anchor="t" anchorCtr="0">
            <a:spAutoFit/>
          </a:bodyPr>
          <a:lstStyle/>
          <a:p>
            <a:pPr marL="0" marR="0" lvl="0" indent="0" algn="r" rtl="0">
              <a:lnSpc>
                <a:spcPct val="140013"/>
              </a:lnSpc>
              <a:spcBef>
                <a:spcPts val="0"/>
              </a:spcBef>
              <a:spcAft>
                <a:spcPts val="0"/>
              </a:spcAft>
              <a:buClr>
                <a:srgbClr val="000000"/>
              </a:buClr>
              <a:buSzPts val="2999"/>
              <a:buFont typeface="Arial"/>
              <a:buNone/>
            </a:pPr>
            <a:r>
              <a:rPr lang="en-US" sz="2999">
                <a:solidFill>
                  <a:srgbClr val="FFFFFF"/>
                </a:solidFill>
                <a:latin typeface="Fjalla One"/>
                <a:ea typeface="Fjalla One"/>
                <a:cs typeface="Fjalla One"/>
                <a:sym typeface="Fjalla One"/>
              </a:rPr>
              <a:t>Animation : Samuel Busson / Noé Deschannel / Héloïse Granier</a:t>
            </a:r>
            <a:endParaRPr sz="1400" b="0" i="0" u="none" strike="noStrike" cap="none">
              <a:solidFill>
                <a:srgbClr val="000000"/>
              </a:solidFill>
              <a:latin typeface="Fjalla One"/>
              <a:ea typeface="Fjalla One"/>
              <a:cs typeface="Fjalla One"/>
              <a:sym typeface="Fjalla One"/>
            </a:endParaRPr>
          </a:p>
        </p:txBody>
      </p:sp>
      <p:pic>
        <p:nvPicPr>
          <p:cNvPr id="95" name="Google Shape;95;p1"/>
          <p:cNvPicPr preferRelativeResize="0"/>
          <p:nvPr/>
        </p:nvPicPr>
        <p:blipFill rotWithShape="1">
          <a:blip r:embed="rId4">
            <a:alphaModFix/>
          </a:blip>
          <a:srcRect/>
          <a:stretch/>
        </p:blipFill>
        <p:spPr>
          <a:xfrm>
            <a:off x="11589052" y="5777923"/>
            <a:ext cx="6698948" cy="4733817"/>
          </a:xfrm>
          <a:prstGeom prst="rect">
            <a:avLst/>
          </a:prstGeom>
          <a:noFill/>
          <a:ln>
            <a:noFill/>
          </a:ln>
        </p:spPr>
      </p:pic>
      <p:sp>
        <p:nvSpPr>
          <p:cNvPr id="94" name="Google Shape;94;p1"/>
          <p:cNvSpPr txBox="1"/>
          <p:nvPr/>
        </p:nvSpPr>
        <p:spPr>
          <a:xfrm>
            <a:off x="15402874" y="9788245"/>
            <a:ext cx="22368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dirty="0">
                <a:solidFill>
                  <a:schemeClr val="lt1"/>
                </a:solidFill>
                <a:latin typeface="Calibri"/>
                <a:ea typeface="Calibri"/>
                <a:cs typeface="Calibri"/>
                <a:sym typeface="Calibri"/>
              </a:rPr>
              <a:t>©Anthony Turpaud</a:t>
            </a:r>
            <a:endParaRPr sz="1000" b="0" i="0" u="none" strike="noStrike" cap="none" dirty="0">
              <a:solidFill>
                <a:schemeClr val="lt1"/>
              </a:solidFill>
              <a:latin typeface="Calibri"/>
              <a:ea typeface="Calibri"/>
              <a:cs typeface="Calibri"/>
              <a:sym typeface="Calibri"/>
            </a:endParaRPr>
          </a:p>
        </p:txBody>
      </p:sp>
      <p:sp>
        <p:nvSpPr>
          <p:cNvPr id="96" name="Google Shape;96;p1"/>
          <p:cNvSpPr/>
          <p:nvPr/>
        </p:nvSpPr>
        <p:spPr>
          <a:xfrm>
            <a:off x="613625" y="718750"/>
            <a:ext cx="2545200" cy="570300"/>
          </a:xfrm>
          <a:prstGeom prst="round2DiagRect">
            <a:avLst>
              <a:gd name="adj1" fmla="val 16667"/>
              <a:gd name="adj2" fmla="val 0"/>
            </a:avLst>
          </a:prstGeom>
          <a:solidFill>
            <a:srgbClr val="D78D64"/>
          </a:solidFill>
          <a:ln w="9525" cap="flat" cmpd="sng">
            <a:solidFill>
              <a:srgbClr val="D78D6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rgbClr val="D78D64"/>
              </a:highlight>
              <a:latin typeface="Calibri"/>
              <a:ea typeface="Calibri"/>
              <a:cs typeface="Calibri"/>
              <a:sym typeface="Calibri"/>
            </a:endParaRPr>
          </a:p>
        </p:txBody>
      </p:sp>
      <p:sp>
        <p:nvSpPr>
          <p:cNvPr id="97" name="Google Shape;97;p1"/>
          <p:cNvSpPr/>
          <p:nvPr/>
        </p:nvSpPr>
        <p:spPr>
          <a:xfrm>
            <a:off x="3460600" y="718750"/>
            <a:ext cx="4972800" cy="570300"/>
          </a:xfrm>
          <a:prstGeom prst="round2DiagRect">
            <a:avLst>
              <a:gd name="adj1" fmla="val 16667"/>
              <a:gd name="adj2" fmla="val 0"/>
            </a:avLst>
          </a:prstGeom>
          <a:solidFill>
            <a:srgbClr val="D78D64"/>
          </a:solidFill>
          <a:ln w="9525" cap="flat" cmpd="sng">
            <a:solidFill>
              <a:srgbClr val="D78D6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rgbClr val="D78D64"/>
              </a:highlight>
              <a:latin typeface="Calibri"/>
              <a:ea typeface="Calibri"/>
              <a:cs typeface="Calibri"/>
              <a:sym typeface="Calibri"/>
            </a:endParaRPr>
          </a:p>
        </p:txBody>
      </p:sp>
      <p:sp>
        <p:nvSpPr>
          <p:cNvPr id="98" name="Google Shape;98;p1"/>
          <p:cNvSpPr txBox="1"/>
          <p:nvPr/>
        </p:nvSpPr>
        <p:spPr>
          <a:xfrm>
            <a:off x="744886" y="724074"/>
            <a:ext cx="2282700" cy="4617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000"/>
              <a:buFont typeface="Arial"/>
              <a:buNone/>
            </a:pPr>
            <a:r>
              <a:rPr lang="en-US" sz="3000" dirty="0">
                <a:solidFill>
                  <a:srgbClr val="FFFFFF"/>
                </a:solidFill>
                <a:latin typeface="Fjalla One"/>
                <a:ea typeface="Fjalla One"/>
                <a:cs typeface="Fjalla One"/>
                <a:sym typeface="Fjalla One"/>
              </a:rPr>
              <a:t>Val d’Azur</a:t>
            </a:r>
            <a:endParaRPr sz="1400" b="0" i="0" u="none" strike="noStrike" cap="none" dirty="0">
              <a:solidFill>
                <a:srgbClr val="000000"/>
              </a:solidFill>
              <a:latin typeface="Arial"/>
              <a:ea typeface="Arial"/>
              <a:cs typeface="Arial"/>
              <a:sym typeface="Arial"/>
            </a:endParaRPr>
          </a:p>
        </p:txBody>
      </p:sp>
      <p:sp>
        <p:nvSpPr>
          <p:cNvPr id="99" name="Google Shape;99;p1"/>
          <p:cNvSpPr txBox="1"/>
          <p:nvPr/>
        </p:nvSpPr>
        <p:spPr>
          <a:xfrm>
            <a:off x="3596950" y="724062"/>
            <a:ext cx="5140200" cy="4617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000"/>
              <a:buFont typeface="Arial"/>
              <a:buNone/>
            </a:pPr>
            <a:r>
              <a:rPr lang="en-US" sz="3000">
                <a:solidFill>
                  <a:srgbClr val="FFFFFF"/>
                </a:solidFill>
                <a:latin typeface="Fjalla One"/>
                <a:ea typeface="Fjalla One"/>
                <a:cs typeface="Fjalla One"/>
                <a:sym typeface="Fjalla One"/>
              </a:rPr>
              <a:t>Jeudi 18 juin - 9h</a:t>
            </a:r>
            <a:endParaRPr sz="3000" b="0" i="0" u="none" strike="noStrike" cap="none">
              <a:solidFill>
                <a:srgbClr val="FFFFFF"/>
              </a:solidFill>
              <a:latin typeface="Fjalla One"/>
              <a:ea typeface="Fjalla One"/>
              <a:cs typeface="Fjalla One"/>
              <a:sym typeface="Fjalla On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g3ebbd971315_1_92"/>
          <p:cNvPicPr preferRelativeResize="0"/>
          <p:nvPr/>
        </p:nvPicPr>
        <p:blipFill rotWithShape="1">
          <a:blip r:embed="rId3">
            <a:alphaModFix/>
          </a:blip>
          <a:srcRect/>
          <a:stretch/>
        </p:blipFill>
        <p:spPr>
          <a:xfrm>
            <a:off x="161343" y="8890413"/>
            <a:ext cx="2528520" cy="1786779"/>
          </a:xfrm>
          <a:prstGeom prst="rect">
            <a:avLst/>
          </a:prstGeom>
          <a:noFill/>
          <a:ln>
            <a:noFill/>
          </a:ln>
        </p:spPr>
      </p:pic>
      <p:sp>
        <p:nvSpPr>
          <p:cNvPr id="257" name="Google Shape;257;g3ebbd971315_1_92"/>
          <p:cNvSpPr txBox="1"/>
          <p:nvPr/>
        </p:nvSpPr>
        <p:spPr>
          <a:xfrm>
            <a:off x="3581400" y="9632994"/>
            <a:ext cx="64914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None/>
            </a:pPr>
            <a:r>
              <a:rPr lang="en-US" sz="1400">
                <a:solidFill>
                  <a:schemeClr val="dk1"/>
                </a:solidFill>
                <a:latin typeface="Fjalla One"/>
                <a:ea typeface="Fjalla One"/>
                <a:cs typeface="Fjalla One"/>
                <a:sym typeface="Fjalla One"/>
              </a:rPr>
              <a:t>Eclairage partiel : une solution pour limiter les effets de la pollution lumineuse ?</a:t>
            </a:r>
            <a:endParaRPr sz="1400">
              <a:solidFill>
                <a:srgbClr val="15263F"/>
              </a:solidFill>
              <a:latin typeface="Fjalla One"/>
              <a:ea typeface="Fjalla One"/>
              <a:cs typeface="Fjalla One"/>
              <a:sym typeface="Fjalla One"/>
            </a:endParaRPr>
          </a:p>
        </p:txBody>
      </p:sp>
      <p:pic>
        <p:nvPicPr>
          <p:cNvPr id="258" name="Google Shape;258;g3ebbd971315_1_92"/>
          <p:cNvPicPr preferRelativeResize="0"/>
          <p:nvPr/>
        </p:nvPicPr>
        <p:blipFill rotWithShape="1">
          <a:blip r:embed="rId4">
            <a:alphaModFix/>
          </a:blip>
          <a:srcRect/>
          <a:stretch/>
        </p:blipFill>
        <p:spPr>
          <a:xfrm>
            <a:off x="215727" y="238027"/>
            <a:ext cx="7732962" cy="2473089"/>
          </a:xfrm>
          <a:prstGeom prst="rect">
            <a:avLst/>
          </a:prstGeom>
          <a:noFill/>
          <a:ln>
            <a:noFill/>
          </a:ln>
        </p:spPr>
      </p:pic>
      <p:pic>
        <p:nvPicPr>
          <p:cNvPr id="259" name="Google Shape;259;g3ebbd971315_1_92"/>
          <p:cNvPicPr preferRelativeResize="0"/>
          <p:nvPr/>
        </p:nvPicPr>
        <p:blipFill rotWithShape="1">
          <a:blip r:embed="rId5">
            <a:alphaModFix/>
          </a:blip>
          <a:srcRect/>
          <a:stretch/>
        </p:blipFill>
        <p:spPr>
          <a:xfrm>
            <a:off x="14699364" y="1"/>
            <a:ext cx="3294667" cy="2200367"/>
          </a:xfrm>
          <a:prstGeom prst="rect">
            <a:avLst/>
          </a:prstGeom>
          <a:noFill/>
          <a:ln>
            <a:noFill/>
          </a:ln>
        </p:spPr>
      </p:pic>
      <p:sp>
        <p:nvSpPr>
          <p:cNvPr id="260" name="Google Shape;260;g3ebbd971315_1_92"/>
          <p:cNvSpPr txBox="1"/>
          <p:nvPr/>
        </p:nvSpPr>
        <p:spPr>
          <a:xfrm>
            <a:off x="596193" y="2915847"/>
            <a:ext cx="5315100" cy="4464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3 traitements lumineux (complet, partiel, aucun)</a:t>
            </a:r>
            <a:endParaRPr sz="2100"/>
          </a:p>
        </p:txBody>
      </p:sp>
      <p:sp>
        <p:nvSpPr>
          <p:cNvPr id="261" name="Google Shape;261;g3ebbd971315_1_92"/>
          <p:cNvSpPr txBox="1"/>
          <p:nvPr/>
        </p:nvSpPr>
        <p:spPr>
          <a:xfrm>
            <a:off x="576118" y="3654876"/>
            <a:ext cx="7526400" cy="7542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Enregistrements des chauves-souris de Mai à Août (30 min avant et 30min après le coucher du soleil)</a:t>
            </a:r>
            <a:endParaRPr sz="2100"/>
          </a:p>
        </p:txBody>
      </p:sp>
      <p:grpSp>
        <p:nvGrpSpPr>
          <p:cNvPr id="262" name="Google Shape;262;g3ebbd971315_1_92"/>
          <p:cNvGrpSpPr/>
          <p:nvPr/>
        </p:nvGrpSpPr>
        <p:grpSpPr>
          <a:xfrm>
            <a:off x="9208051" y="3163897"/>
            <a:ext cx="8567876" cy="5721988"/>
            <a:chOff x="9143999" y="3438054"/>
            <a:chExt cx="8567876" cy="5721988"/>
          </a:xfrm>
        </p:grpSpPr>
        <p:pic>
          <p:nvPicPr>
            <p:cNvPr id="263" name="Google Shape;263;g3ebbd971315_1_92"/>
            <p:cNvPicPr preferRelativeResize="0"/>
            <p:nvPr/>
          </p:nvPicPr>
          <p:blipFill rotWithShape="1">
            <a:blip r:embed="rId6">
              <a:alphaModFix/>
            </a:blip>
            <a:srcRect/>
            <a:stretch/>
          </p:blipFill>
          <p:spPr>
            <a:xfrm>
              <a:off x="9143999" y="3438054"/>
              <a:ext cx="8483757" cy="5721988"/>
            </a:xfrm>
            <a:prstGeom prst="rect">
              <a:avLst/>
            </a:prstGeom>
            <a:noFill/>
            <a:ln>
              <a:noFill/>
            </a:ln>
          </p:spPr>
        </p:pic>
        <p:sp>
          <p:nvSpPr>
            <p:cNvPr id="264" name="Google Shape;264;g3ebbd971315_1_92"/>
            <p:cNvSpPr/>
            <p:nvPr/>
          </p:nvSpPr>
          <p:spPr>
            <a:xfrm>
              <a:off x="11306755" y="5327374"/>
              <a:ext cx="882600" cy="433200"/>
            </a:xfrm>
            <a:prstGeom prst="rect">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5" name="Google Shape;265;g3ebbd971315_1_92"/>
            <p:cNvSpPr/>
            <p:nvPr/>
          </p:nvSpPr>
          <p:spPr>
            <a:xfrm>
              <a:off x="15497092" y="4770783"/>
              <a:ext cx="882600" cy="966000"/>
            </a:xfrm>
            <a:prstGeom prst="rect">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6" name="Google Shape;266;g3ebbd971315_1_92"/>
            <p:cNvSpPr/>
            <p:nvPr/>
          </p:nvSpPr>
          <p:spPr>
            <a:xfrm>
              <a:off x="11306755" y="8087798"/>
              <a:ext cx="882600" cy="499500"/>
            </a:xfrm>
            <a:prstGeom prst="rect">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7" name="Google Shape;267;g3ebbd971315_1_92"/>
            <p:cNvSpPr/>
            <p:nvPr/>
          </p:nvSpPr>
          <p:spPr>
            <a:xfrm>
              <a:off x="15497092" y="7728667"/>
              <a:ext cx="882600" cy="858600"/>
            </a:xfrm>
            <a:prstGeom prst="rect">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8" name="Google Shape;268;g3ebbd971315_1_92"/>
            <p:cNvSpPr/>
            <p:nvPr/>
          </p:nvSpPr>
          <p:spPr>
            <a:xfrm>
              <a:off x="12364278" y="5641450"/>
              <a:ext cx="910500" cy="119400"/>
            </a:xfrm>
            <a:prstGeom prst="rect">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9" name="Google Shape;269;g3ebbd971315_1_92"/>
            <p:cNvSpPr/>
            <p:nvPr/>
          </p:nvSpPr>
          <p:spPr>
            <a:xfrm>
              <a:off x="12364278" y="7431818"/>
              <a:ext cx="910500" cy="1155600"/>
            </a:xfrm>
            <a:prstGeom prst="rect">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g3ebbd971315_1_92"/>
            <p:cNvSpPr/>
            <p:nvPr/>
          </p:nvSpPr>
          <p:spPr>
            <a:xfrm>
              <a:off x="16582445" y="7728665"/>
              <a:ext cx="882600" cy="858600"/>
            </a:xfrm>
            <a:prstGeom prst="rect">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g3ebbd971315_1_92"/>
            <p:cNvSpPr/>
            <p:nvPr/>
          </p:nvSpPr>
          <p:spPr>
            <a:xfrm>
              <a:off x="16582445" y="5518205"/>
              <a:ext cx="882600" cy="242400"/>
            </a:xfrm>
            <a:prstGeom prst="rect">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g3ebbd971315_1_92"/>
            <p:cNvSpPr txBox="1"/>
            <p:nvPr/>
          </p:nvSpPr>
          <p:spPr>
            <a:xfrm>
              <a:off x="11671434" y="4078087"/>
              <a:ext cx="1035900" cy="692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Myotis sp</a:t>
              </a:r>
              <a:endParaRPr sz="1800" b="1">
                <a:solidFill>
                  <a:schemeClr val="dk1"/>
                </a:solidFill>
                <a:latin typeface="Calibri"/>
                <a:ea typeface="Calibri"/>
                <a:cs typeface="Calibri"/>
                <a:sym typeface="Calibri"/>
              </a:endParaRPr>
            </a:p>
          </p:txBody>
        </p:sp>
        <p:sp>
          <p:nvSpPr>
            <p:cNvPr id="273" name="Google Shape;273;g3ebbd971315_1_92"/>
            <p:cNvSpPr txBox="1"/>
            <p:nvPr/>
          </p:nvSpPr>
          <p:spPr>
            <a:xfrm>
              <a:off x="11671434" y="6462594"/>
              <a:ext cx="1035900" cy="12468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Pipistrelle commune</a:t>
              </a:r>
              <a:endParaRPr sz="1800" b="1">
                <a:solidFill>
                  <a:schemeClr val="dk1"/>
                </a:solidFill>
                <a:latin typeface="Calibri"/>
                <a:ea typeface="Calibri"/>
                <a:cs typeface="Calibri"/>
                <a:sym typeface="Calibri"/>
              </a:endParaRPr>
            </a:p>
          </p:txBody>
        </p:sp>
        <p:sp>
          <p:nvSpPr>
            <p:cNvPr id="274" name="Google Shape;274;g3ebbd971315_1_92"/>
            <p:cNvSpPr txBox="1"/>
            <p:nvPr/>
          </p:nvSpPr>
          <p:spPr>
            <a:xfrm>
              <a:off x="16178875" y="4078087"/>
              <a:ext cx="1533000" cy="692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Oreillards sp.</a:t>
              </a:r>
              <a:endParaRPr sz="1800" b="1">
                <a:solidFill>
                  <a:schemeClr val="dk1"/>
                </a:solidFill>
                <a:latin typeface="Calibri"/>
                <a:ea typeface="Calibri"/>
                <a:cs typeface="Calibri"/>
                <a:sym typeface="Calibri"/>
              </a:endParaRPr>
            </a:p>
          </p:txBody>
        </p:sp>
        <p:sp>
          <p:nvSpPr>
            <p:cNvPr id="275" name="Google Shape;275;g3ebbd971315_1_92"/>
            <p:cNvSpPr txBox="1"/>
            <p:nvPr/>
          </p:nvSpPr>
          <p:spPr>
            <a:xfrm>
              <a:off x="15922256" y="6414912"/>
              <a:ext cx="1542900" cy="692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Pipistrelle de kuhl </a:t>
              </a:r>
              <a:endParaRPr sz="1800" b="1">
                <a:solidFill>
                  <a:schemeClr val="dk1"/>
                </a:solidFill>
                <a:latin typeface="Calibri"/>
                <a:ea typeface="Calibri"/>
                <a:cs typeface="Calibri"/>
                <a:sym typeface="Calibri"/>
              </a:endParaRPr>
            </a:p>
          </p:txBody>
        </p:sp>
      </p:grpSp>
      <p:sp>
        <p:nvSpPr>
          <p:cNvPr id="276" name="Google Shape;276;g3ebbd971315_1_92"/>
          <p:cNvSpPr txBox="1"/>
          <p:nvPr/>
        </p:nvSpPr>
        <p:spPr>
          <a:xfrm>
            <a:off x="512065" y="4527767"/>
            <a:ext cx="8181900" cy="13698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Comparé à la situation contrôle, l’éclairage complet en jaune a un effet </a:t>
            </a:r>
            <a:endParaRPr sz="2100"/>
          </a:p>
          <a:p>
            <a:pPr marL="292100" marR="0" lvl="0" indent="-2921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négatif pour le groupe des Myotis et  presque négatif pour les Oreillards (P=0.08) « slow flying species »)</a:t>
            </a:r>
            <a:endParaRPr sz="2100"/>
          </a:p>
          <a:p>
            <a:pPr marL="292100" marR="0" lvl="0" indent="-2921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Positif pour les 2 pipistrelles étudiées ici (« fast flying species »)</a:t>
            </a:r>
            <a:endParaRPr sz="2100"/>
          </a:p>
        </p:txBody>
      </p:sp>
      <p:sp>
        <p:nvSpPr>
          <p:cNvPr id="277" name="Google Shape;277;g3ebbd971315_1_92"/>
          <p:cNvSpPr txBox="1"/>
          <p:nvPr/>
        </p:nvSpPr>
        <p:spPr>
          <a:xfrm>
            <a:off x="637364" y="6509611"/>
            <a:ext cx="8181900" cy="13698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Comparé à la situation éclairage complet, l’éclairage partiel  :  </a:t>
            </a:r>
            <a:endParaRPr sz="2100"/>
          </a:p>
          <a:p>
            <a:pPr marL="0" marR="0" lvl="0" indent="0" algn="l" rtl="0">
              <a:spcBef>
                <a:spcPts val="0"/>
              </a:spcBef>
              <a:spcAft>
                <a:spcPts val="0"/>
              </a:spcAft>
              <a:buNone/>
            </a:pPr>
            <a:r>
              <a:rPr lang="en-US" sz="2000">
                <a:solidFill>
                  <a:schemeClr val="dk1"/>
                </a:solidFill>
                <a:latin typeface="Calibri"/>
                <a:ea typeface="Calibri"/>
                <a:cs typeface="Calibri"/>
                <a:sym typeface="Calibri"/>
              </a:rPr>
              <a:t>- N’a aucun effet sur l’activité des Myotis et des pipistrelles de Kuhl </a:t>
            </a:r>
            <a:endParaRPr sz="2100"/>
          </a:p>
          <a:p>
            <a:pPr marL="0" marR="0" lvl="0" indent="0" algn="l" rtl="0">
              <a:spcBef>
                <a:spcPts val="0"/>
              </a:spcBef>
              <a:spcAft>
                <a:spcPts val="0"/>
              </a:spcAft>
              <a:buNone/>
            </a:pPr>
            <a:r>
              <a:rPr lang="en-US" sz="2000">
                <a:solidFill>
                  <a:schemeClr val="dk1"/>
                </a:solidFill>
                <a:latin typeface="Calibri"/>
                <a:ea typeface="Calibri"/>
                <a:cs typeface="Calibri"/>
                <a:sym typeface="Calibri"/>
              </a:rPr>
              <a:t>- Provoque un effondrement de l’activité de la pipistrelle commune</a:t>
            </a:r>
            <a:endParaRPr sz="2100"/>
          </a:p>
          <a:p>
            <a:pPr marL="0" marR="0" lvl="0" indent="0" algn="l" rtl="0">
              <a:spcBef>
                <a:spcPts val="0"/>
              </a:spcBef>
              <a:spcAft>
                <a:spcPts val="0"/>
              </a:spcAft>
              <a:buNone/>
            </a:pPr>
            <a:r>
              <a:rPr lang="en-US" sz="2000">
                <a:solidFill>
                  <a:schemeClr val="dk1"/>
                </a:solidFill>
                <a:latin typeface="Calibri"/>
                <a:ea typeface="Calibri"/>
                <a:cs typeface="Calibri"/>
                <a:sym typeface="Calibri"/>
              </a:rPr>
              <a:t>- Dope l’activité des oreillards </a:t>
            </a:r>
            <a:endParaRPr sz="2100"/>
          </a:p>
        </p:txBody>
      </p:sp>
      <p:sp>
        <p:nvSpPr>
          <p:cNvPr id="278" name="Google Shape;278;g3ebbd971315_1_92"/>
          <p:cNvSpPr txBox="1"/>
          <p:nvPr/>
        </p:nvSpPr>
        <p:spPr>
          <a:xfrm>
            <a:off x="660245" y="8070846"/>
            <a:ext cx="7442100" cy="10620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Pour 3 des 4 fast flying species étudiées (résultat non montrés) l’éclairage partiel ne change pas l’activité comparé à un éclairage complet</a:t>
            </a:r>
            <a:endParaRPr sz="21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g3ebbd971315_1_118"/>
          <p:cNvPicPr preferRelativeResize="0"/>
          <p:nvPr/>
        </p:nvPicPr>
        <p:blipFill rotWithShape="1">
          <a:blip r:embed="rId3">
            <a:alphaModFix/>
          </a:blip>
          <a:srcRect/>
          <a:stretch/>
        </p:blipFill>
        <p:spPr>
          <a:xfrm>
            <a:off x="381000" y="8857040"/>
            <a:ext cx="2528520" cy="1786779"/>
          </a:xfrm>
          <a:prstGeom prst="rect">
            <a:avLst/>
          </a:prstGeom>
          <a:noFill/>
          <a:ln>
            <a:noFill/>
          </a:ln>
        </p:spPr>
      </p:pic>
      <p:sp>
        <p:nvSpPr>
          <p:cNvPr id="284" name="Google Shape;284;g3ebbd971315_1_118"/>
          <p:cNvSpPr txBox="1"/>
          <p:nvPr/>
        </p:nvSpPr>
        <p:spPr>
          <a:xfrm>
            <a:off x="3581400" y="9632994"/>
            <a:ext cx="66057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None/>
            </a:pPr>
            <a:r>
              <a:rPr lang="en-US" sz="1400">
                <a:solidFill>
                  <a:schemeClr val="dk1"/>
                </a:solidFill>
                <a:latin typeface="Fjalla One"/>
                <a:ea typeface="Fjalla One"/>
                <a:cs typeface="Fjalla One"/>
                <a:sym typeface="Fjalla One"/>
              </a:rPr>
              <a:t>Eclairage partiel : une solution pour limiter les effets de la pollution lumineuse ?</a:t>
            </a:r>
            <a:endParaRPr sz="1400">
              <a:solidFill>
                <a:srgbClr val="15263F"/>
              </a:solidFill>
              <a:latin typeface="Fjalla One"/>
              <a:ea typeface="Fjalla One"/>
              <a:cs typeface="Fjalla One"/>
              <a:sym typeface="Fjalla One"/>
            </a:endParaRPr>
          </a:p>
        </p:txBody>
      </p:sp>
      <p:pic>
        <p:nvPicPr>
          <p:cNvPr id="285" name="Google Shape;285;g3ebbd971315_1_118"/>
          <p:cNvPicPr preferRelativeResize="0"/>
          <p:nvPr/>
        </p:nvPicPr>
        <p:blipFill rotWithShape="1">
          <a:blip r:embed="rId4">
            <a:alphaModFix/>
          </a:blip>
          <a:srcRect/>
          <a:stretch/>
        </p:blipFill>
        <p:spPr>
          <a:xfrm>
            <a:off x="14699364" y="1"/>
            <a:ext cx="3294667" cy="2200367"/>
          </a:xfrm>
          <a:prstGeom prst="rect">
            <a:avLst/>
          </a:prstGeom>
          <a:noFill/>
          <a:ln>
            <a:noFill/>
          </a:ln>
        </p:spPr>
      </p:pic>
      <p:pic>
        <p:nvPicPr>
          <p:cNvPr id="286" name="Google Shape;286;g3ebbd971315_1_118"/>
          <p:cNvPicPr preferRelativeResize="0"/>
          <p:nvPr/>
        </p:nvPicPr>
        <p:blipFill rotWithShape="1">
          <a:blip r:embed="rId5">
            <a:alphaModFix/>
          </a:blip>
          <a:srcRect/>
          <a:stretch/>
        </p:blipFill>
        <p:spPr>
          <a:xfrm>
            <a:off x="507864" y="288834"/>
            <a:ext cx="8030694" cy="2972216"/>
          </a:xfrm>
          <a:prstGeom prst="rect">
            <a:avLst/>
          </a:prstGeom>
          <a:noFill/>
          <a:ln>
            <a:noFill/>
          </a:ln>
        </p:spPr>
      </p:pic>
      <p:pic>
        <p:nvPicPr>
          <p:cNvPr id="287" name="Google Shape;287;g3ebbd971315_1_118"/>
          <p:cNvPicPr preferRelativeResize="0"/>
          <p:nvPr/>
        </p:nvPicPr>
        <p:blipFill rotWithShape="1">
          <a:blip r:embed="rId6">
            <a:alphaModFix/>
          </a:blip>
          <a:srcRect/>
          <a:stretch/>
        </p:blipFill>
        <p:spPr>
          <a:xfrm>
            <a:off x="448243" y="3655225"/>
            <a:ext cx="8090314" cy="1409772"/>
          </a:xfrm>
          <a:prstGeom prst="rect">
            <a:avLst/>
          </a:prstGeom>
          <a:noFill/>
          <a:ln>
            <a:noFill/>
          </a:ln>
        </p:spPr>
      </p:pic>
      <p:sp>
        <p:nvSpPr>
          <p:cNvPr id="288" name="Google Shape;288;g3ebbd971315_1_118"/>
          <p:cNvSpPr txBox="1"/>
          <p:nvPr/>
        </p:nvSpPr>
        <p:spPr>
          <a:xfrm>
            <a:off x="15277703" y="2344002"/>
            <a:ext cx="2716200" cy="692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Petit Molosse de La Réunion</a:t>
            </a:r>
            <a:endParaRPr sz="2100"/>
          </a:p>
        </p:txBody>
      </p:sp>
      <p:pic>
        <p:nvPicPr>
          <p:cNvPr id="289" name="Google Shape;289;g3ebbd971315_1_118"/>
          <p:cNvPicPr preferRelativeResize="0"/>
          <p:nvPr/>
        </p:nvPicPr>
        <p:blipFill rotWithShape="1">
          <a:blip r:embed="rId7">
            <a:alphaModFix/>
          </a:blip>
          <a:srcRect/>
          <a:stretch/>
        </p:blipFill>
        <p:spPr>
          <a:xfrm>
            <a:off x="1606802" y="5211533"/>
            <a:ext cx="5832819" cy="4353425"/>
          </a:xfrm>
          <a:prstGeom prst="rect">
            <a:avLst/>
          </a:prstGeom>
          <a:noFill/>
          <a:ln>
            <a:noFill/>
          </a:ln>
        </p:spPr>
      </p:pic>
      <p:pic>
        <p:nvPicPr>
          <p:cNvPr id="290" name="Google Shape;290;g3ebbd971315_1_118"/>
          <p:cNvPicPr preferRelativeResize="0"/>
          <p:nvPr/>
        </p:nvPicPr>
        <p:blipFill rotWithShape="1">
          <a:blip r:embed="rId8">
            <a:alphaModFix/>
          </a:blip>
          <a:srcRect/>
          <a:stretch/>
        </p:blipFill>
        <p:spPr>
          <a:xfrm>
            <a:off x="10350500" y="5143500"/>
            <a:ext cx="5641486" cy="4328249"/>
          </a:xfrm>
          <a:prstGeom prst="rect">
            <a:avLst/>
          </a:prstGeom>
          <a:noFill/>
          <a:ln>
            <a:noFill/>
          </a:ln>
        </p:spPr>
      </p:pic>
      <p:pic>
        <p:nvPicPr>
          <p:cNvPr id="291" name="Google Shape;291;g3ebbd971315_1_118"/>
          <p:cNvPicPr preferRelativeResize="0"/>
          <p:nvPr/>
        </p:nvPicPr>
        <p:blipFill rotWithShape="1">
          <a:blip r:embed="rId9">
            <a:alphaModFix/>
          </a:blip>
          <a:srcRect/>
          <a:stretch/>
        </p:blipFill>
        <p:spPr>
          <a:xfrm>
            <a:off x="8594823" y="3726757"/>
            <a:ext cx="9474685" cy="1492328"/>
          </a:xfrm>
          <a:prstGeom prst="rect">
            <a:avLst/>
          </a:prstGeom>
          <a:noFill/>
          <a:ln>
            <a:noFill/>
          </a:ln>
        </p:spPr>
      </p:pic>
      <p:sp>
        <p:nvSpPr>
          <p:cNvPr id="292" name="Google Shape;292;g3ebbd971315_1_118"/>
          <p:cNvSpPr/>
          <p:nvPr/>
        </p:nvSpPr>
        <p:spPr>
          <a:xfrm>
            <a:off x="12264138" y="3873441"/>
            <a:ext cx="1068000" cy="732600"/>
          </a:xfrm>
          <a:prstGeom prst="leftArrow">
            <a:avLst>
              <a:gd name="adj1" fmla="val 50000"/>
              <a:gd name="adj2" fmla="val 50000"/>
            </a:avLst>
          </a:prstGeom>
          <a:solidFill>
            <a:srgbClr val="FF00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g3ebbd971315_1_131"/>
          <p:cNvPicPr preferRelativeResize="0"/>
          <p:nvPr/>
        </p:nvPicPr>
        <p:blipFill rotWithShape="1">
          <a:blip r:embed="rId3">
            <a:alphaModFix/>
          </a:blip>
          <a:srcRect/>
          <a:stretch/>
        </p:blipFill>
        <p:spPr>
          <a:xfrm>
            <a:off x="381000" y="8857040"/>
            <a:ext cx="2528520" cy="1786779"/>
          </a:xfrm>
          <a:prstGeom prst="rect">
            <a:avLst/>
          </a:prstGeom>
          <a:noFill/>
          <a:ln>
            <a:noFill/>
          </a:ln>
        </p:spPr>
      </p:pic>
      <p:pic>
        <p:nvPicPr>
          <p:cNvPr id="298" name="Google Shape;298;g3ebbd971315_1_131"/>
          <p:cNvPicPr preferRelativeResize="0"/>
          <p:nvPr/>
        </p:nvPicPr>
        <p:blipFill rotWithShape="1">
          <a:blip r:embed="rId4">
            <a:alphaModFix/>
          </a:blip>
          <a:srcRect/>
          <a:stretch/>
        </p:blipFill>
        <p:spPr>
          <a:xfrm>
            <a:off x="456764" y="504678"/>
            <a:ext cx="8062345" cy="2728415"/>
          </a:xfrm>
          <a:prstGeom prst="rect">
            <a:avLst/>
          </a:prstGeom>
          <a:noFill/>
          <a:ln>
            <a:noFill/>
          </a:ln>
        </p:spPr>
      </p:pic>
      <p:pic>
        <p:nvPicPr>
          <p:cNvPr id="299" name="Google Shape;299;g3ebbd971315_1_131"/>
          <p:cNvPicPr preferRelativeResize="0"/>
          <p:nvPr/>
        </p:nvPicPr>
        <p:blipFill rotWithShape="1">
          <a:blip r:embed="rId5">
            <a:alphaModFix/>
          </a:blip>
          <a:srcRect/>
          <a:stretch/>
        </p:blipFill>
        <p:spPr>
          <a:xfrm flipH="1">
            <a:off x="13980270" y="0"/>
            <a:ext cx="4158648" cy="3049677"/>
          </a:xfrm>
          <a:prstGeom prst="rect">
            <a:avLst/>
          </a:prstGeom>
          <a:noFill/>
          <a:ln>
            <a:noFill/>
          </a:ln>
        </p:spPr>
      </p:pic>
      <p:grpSp>
        <p:nvGrpSpPr>
          <p:cNvPr id="300" name="Google Shape;300;g3ebbd971315_1_131"/>
          <p:cNvGrpSpPr/>
          <p:nvPr/>
        </p:nvGrpSpPr>
        <p:grpSpPr>
          <a:xfrm>
            <a:off x="10687960" y="3456568"/>
            <a:ext cx="7201870" cy="2594497"/>
            <a:chOff x="10687958" y="3985959"/>
            <a:chExt cx="7201870" cy="2594497"/>
          </a:xfrm>
        </p:grpSpPr>
        <p:pic>
          <p:nvPicPr>
            <p:cNvPr id="301" name="Google Shape;301;g3ebbd971315_1_131"/>
            <p:cNvPicPr preferRelativeResize="0"/>
            <p:nvPr/>
          </p:nvPicPr>
          <p:blipFill rotWithShape="1">
            <a:blip r:embed="rId6">
              <a:alphaModFix/>
            </a:blip>
            <a:srcRect/>
            <a:stretch/>
          </p:blipFill>
          <p:spPr>
            <a:xfrm>
              <a:off x="10687958" y="3985959"/>
              <a:ext cx="7201870" cy="2594497"/>
            </a:xfrm>
            <a:prstGeom prst="rect">
              <a:avLst/>
            </a:prstGeom>
            <a:noFill/>
            <a:ln>
              <a:noFill/>
            </a:ln>
          </p:spPr>
        </p:pic>
        <p:sp>
          <p:nvSpPr>
            <p:cNvPr id="302" name="Google Shape;302;g3ebbd971315_1_131"/>
            <p:cNvSpPr/>
            <p:nvPr/>
          </p:nvSpPr>
          <p:spPr>
            <a:xfrm>
              <a:off x="12239294" y="5543677"/>
              <a:ext cx="528300" cy="559500"/>
            </a:xfrm>
            <a:prstGeom prst="rect">
              <a:avLst/>
            </a:prstGeom>
            <a:solidFill>
              <a:schemeClr val="dk1"/>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3" name="Google Shape;303;g3ebbd971315_1_131"/>
            <p:cNvSpPr/>
            <p:nvPr/>
          </p:nvSpPr>
          <p:spPr>
            <a:xfrm>
              <a:off x="14244109" y="5508644"/>
              <a:ext cx="487200" cy="399600"/>
            </a:xfrm>
            <a:prstGeom prst="rect">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4" name="Google Shape;304;g3ebbd971315_1_131"/>
            <p:cNvSpPr/>
            <p:nvPr/>
          </p:nvSpPr>
          <p:spPr>
            <a:xfrm>
              <a:off x="16220305" y="5472307"/>
              <a:ext cx="487200" cy="435900"/>
            </a:xfrm>
            <a:prstGeom prst="rect">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05" name="Google Shape;305;g3ebbd971315_1_131"/>
          <p:cNvGrpSpPr/>
          <p:nvPr/>
        </p:nvGrpSpPr>
        <p:grpSpPr>
          <a:xfrm>
            <a:off x="10443454" y="6621387"/>
            <a:ext cx="7446861" cy="3334604"/>
            <a:chOff x="1457673" y="524385"/>
            <a:chExt cx="15092950" cy="6444925"/>
          </a:xfrm>
        </p:grpSpPr>
        <p:sp>
          <p:nvSpPr>
            <p:cNvPr id="306" name="Google Shape;306;g3ebbd971315_1_131"/>
            <p:cNvSpPr txBox="1"/>
            <p:nvPr/>
          </p:nvSpPr>
          <p:spPr>
            <a:xfrm>
              <a:off x="3581400" y="6552910"/>
              <a:ext cx="5803800" cy="416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None/>
              </a:pPr>
              <a:endParaRPr sz="1400">
                <a:solidFill>
                  <a:srgbClr val="15263F"/>
                </a:solidFill>
                <a:latin typeface="Fjalla One"/>
                <a:ea typeface="Fjalla One"/>
                <a:cs typeface="Fjalla One"/>
                <a:sym typeface="Fjalla One"/>
              </a:endParaRPr>
            </a:p>
          </p:txBody>
        </p:sp>
        <p:grpSp>
          <p:nvGrpSpPr>
            <p:cNvPr id="307" name="Google Shape;307;g3ebbd971315_1_131"/>
            <p:cNvGrpSpPr/>
            <p:nvPr/>
          </p:nvGrpSpPr>
          <p:grpSpPr>
            <a:xfrm>
              <a:off x="1457673" y="524385"/>
              <a:ext cx="15092950" cy="6444925"/>
              <a:chOff x="1489757" y="3604468"/>
              <a:chExt cx="15092950" cy="6444925"/>
            </a:xfrm>
          </p:grpSpPr>
          <p:sp>
            <p:nvSpPr>
              <p:cNvPr id="308" name="Google Shape;308;g3ebbd971315_1_131"/>
              <p:cNvSpPr txBox="1"/>
              <p:nvPr/>
            </p:nvSpPr>
            <p:spPr>
              <a:xfrm>
                <a:off x="3581399" y="9632993"/>
                <a:ext cx="5803800" cy="416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None/>
                </a:pPr>
                <a:endParaRPr sz="1400">
                  <a:solidFill>
                    <a:srgbClr val="15263F"/>
                  </a:solidFill>
                  <a:latin typeface="Fjalla One"/>
                  <a:ea typeface="Fjalla One"/>
                  <a:cs typeface="Fjalla One"/>
                  <a:sym typeface="Fjalla One"/>
                </a:endParaRPr>
              </a:p>
            </p:txBody>
          </p:sp>
          <p:sp>
            <p:nvSpPr>
              <p:cNvPr id="309" name="Google Shape;309;g3ebbd971315_1_131"/>
              <p:cNvSpPr/>
              <p:nvPr/>
            </p:nvSpPr>
            <p:spPr>
              <a:xfrm>
                <a:off x="3673462" y="4534049"/>
                <a:ext cx="774600" cy="520800"/>
              </a:xfrm>
              <a:prstGeom prst="ellipse">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0" name="Google Shape;310;g3ebbd971315_1_131"/>
              <p:cNvSpPr/>
              <p:nvPr/>
            </p:nvSpPr>
            <p:spPr>
              <a:xfrm rot="-5400000">
                <a:off x="5154700" y="7945966"/>
                <a:ext cx="498300" cy="800100"/>
              </a:xfrm>
              <a:prstGeom prst="flowChartDelay">
                <a:avLst/>
              </a:prstGeom>
              <a:solidFill>
                <a:schemeClr val="lt2"/>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1" name="Google Shape;311;g3ebbd971315_1_131"/>
              <p:cNvPicPr preferRelativeResize="0"/>
              <p:nvPr/>
            </p:nvPicPr>
            <p:blipFill rotWithShape="1">
              <a:blip r:embed="rId7">
                <a:alphaModFix/>
              </a:blip>
              <a:srcRect/>
              <a:stretch/>
            </p:blipFill>
            <p:spPr>
              <a:xfrm>
                <a:off x="1489757" y="3604468"/>
                <a:ext cx="15092950" cy="6330146"/>
              </a:xfrm>
              <a:prstGeom prst="rect">
                <a:avLst/>
              </a:prstGeom>
              <a:noFill/>
              <a:ln>
                <a:noFill/>
              </a:ln>
            </p:spPr>
          </p:pic>
          <p:cxnSp>
            <p:nvCxnSpPr>
              <p:cNvPr id="312" name="Google Shape;312;g3ebbd971315_1_131"/>
              <p:cNvCxnSpPr/>
              <p:nvPr/>
            </p:nvCxnSpPr>
            <p:spPr>
              <a:xfrm>
                <a:off x="5890301" y="7828504"/>
                <a:ext cx="0" cy="1623900"/>
              </a:xfrm>
              <a:prstGeom prst="straightConnector1">
                <a:avLst/>
              </a:prstGeom>
              <a:noFill/>
              <a:ln w="85725" cap="flat" cmpd="sng">
                <a:solidFill>
                  <a:schemeClr val="dk1"/>
                </a:solidFill>
                <a:prstDash val="solid"/>
                <a:miter lim="8000"/>
                <a:headEnd type="none" w="sm" len="sm"/>
                <a:tailEnd type="none" w="sm" len="sm"/>
              </a:ln>
            </p:spPr>
          </p:cxnSp>
          <p:cxnSp>
            <p:nvCxnSpPr>
              <p:cNvPr id="313" name="Google Shape;313;g3ebbd971315_1_131"/>
              <p:cNvCxnSpPr/>
              <p:nvPr/>
            </p:nvCxnSpPr>
            <p:spPr>
              <a:xfrm>
                <a:off x="9881070" y="6598667"/>
                <a:ext cx="0" cy="1747200"/>
              </a:xfrm>
              <a:prstGeom prst="straightConnector1">
                <a:avLst/>
              </a:prstGeom>
              <a:noFill/>
              <a:ln w="85725" cap="flat" cmpd="sng">
                <a:solidFill>
                  <a:srgbClr val="CC00FF"/>
                </a:solidFill>
                <a:prstDash val="solid"/>
                <a:miter lim="8000"/>
                <a:headEnd type="none" w="sm" len="sm"/>
                <a:tailEnd type="none" w="sm" len="sm"/>
              </a:ln>
            </p:spPr>
          </p:cxnSp>
          <p:cxnSp>
            <p:nvCxnSpPr>
              <p:cNvPr id="314" name="Google Shape;314;g3ebbd971315_1_131"/>
              <p:cNvCxnSpPr/>
              <p:nvPr/>
            </p:nvCxnSpPr>
            <p:spPr>
              <a:xfrm>
                <a:off x="13861199" y="5129180"/>
                <a:ext cx="0" cy="1984800"/>
              </a:xfrm>
              <a:prstGeom prst="straightConnector1">
                <a:avLst/>
              </a:prstGeom>
              <a:noFill/>
              <a:ln w="85725" cap="flat" cmpd="sng">
                <a:solidFill>
                  <a:srgbClr val="FFFF00"/>
                </a:solidFill>
                <a:prstDash val="solid"/>
                <a:miter lim="8000"/>
                <a:headEnd type="none" w="sm" len="sm"/>
                <a:tailEnd type="none" w="sm" len="sm"/>
              </a:ln>
            </p:spPr>
          </p:cxnSp>
          <p:sp>
            <p:nvSpPr>
              <p:cNvPr id="315" name="Google Shape;315;g3ebbd971315_1_131"/>
              <p:cNvSpPr/>
              <p:nvPr/>
            </p:nvSpPr>
            <p:spPr>
              <a:xfrm>
                <a:off x="13703742" y="5980312"/>
                <a:ext cx="380700" cy="301500"/>
              </a:xfrm>
              <a:prstGeom prst="ellipse">
                <a:avLst/>
              </a:prstGeom>
              <a:solidFill>
                <a:srgbClr val="FFFF00"/>
              </a:solidFill>
              <a:ln w="19050" cap="flat" cmpd="sng">
                <a:solidFill>
                  <a:schemeClr val="dk1"/>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6" name="Google Shape;316;g3ebbd971315_1_131"/>
              <p:cNvSpPr/>
              <p:nvPr/>
            </p:nvSpPr>
            <p:spPr>
              <a:xfrm>
                <a:off x="9667242" y="7433288"/>
                <a:ext cx="380700" cy="301500"/>
              </a:xfrm>
              <a:prstGeom prst="ellipse">
                <a:avLst/>
              </a:prstGeom>
              <a:solidFill>
                <a:srgbClr val="CC00FF"/>
              </a:solidFill>
              <a:ln w="19050" cap="flat" cmpd="sng">
                <a:solidFill>
                  <a:schemeClr val="dk1"/>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17" name="Google Shape;317;g3ebbd971315_1_131"/>
            <p:cNvSpPr/>
            <p:nvPr/>
          </p:nvSpPr>
          <p:spPr>
            <a:xfrm>
              <a:off x="5715266" y="5495791"/>
              <a:ext cx="380700" cy="301500"/>
            </a:xfrm>
            <a:prstGeom prst="ellipse">
              <a:avLst/>
            </a:prstGeom>
            <a:solidFill>
              <a:schemeClr val="dk1"/>
            </a:solidFill>
            <a:ln w="19050" cap="flat" cmpd="sng">
              <a:solidFill>
                <a:schemeClr val="dk1"/>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18" name="Google Shape;318;g3ebbd971315_1_131"/>
          <p:cNvGrpSpPr/>
          <p:nvPr/>
        </p:nvGrpSpPr>
        <p:grpSpPr>
          <a:xfrm>
            <a:off x="762714" y="3386561"/>
            <a:ext cx="5746592" cy="2244411"/>
            <a:chOff x="762714" y="3210097"/>
            <a:chExt cx="5746592" cy="2244411"/>
          </a:xfrm>
        </p:grpSpPr>
        <p:sp>
          <p:nvSpPr>
            <p:cNvPr id="319" name="Google Shape;319;g3ebbd971315_1_131"/>
            <p:cNvSpPr txBox="1"/>
            <p:nvPr/>
          </p:nvSpPr>
          <p:spPr>
            <a:xfrm>
              <a:off x="762714" y="3819486"/>
              <a:ext cx="1829400" cy="7542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72 individus </a:t>
              </a:r>
              <a:endParaRPr sz="2100"/>
            </a:p>
            <a:p>
              <a:pPr marL="0" marR="0" lvl="0" indent="0" algn="l" rtl="0">
                <a:spcBef>
                  <a:spcPts val="0"/>
                </a:spcBef>
                <a:spcAft>
                  <a:spcPts val="0"/>
                </a:spcAft>
                <a:buNone/>
              </a:pPr>
              <a:r>
                <a:rPr lang="en-US" sz="2000" b="1">
                  <a:solidFill>
                    <a:schemeClr val="dk1"/>
                  </a:solidFill>
                  <a:latin typeface="Calibri"/>
                  <a:ea typeface="Calibri"/>
                  <a:cs typeface="Calibri"/>
                  <a:sym typeface="Calibri"/>
                </a:rPr>
                <a:t>(3 pop rurales)</a:t>
              </a:r>
              <a:endParaRPr sz="2100"/>
            </a:p>
          </p:txBody>
        </p:sp>
        <p:sp>
          <p:nvSpPr>
            <p:cNvPr id="320" name="Google Shape;320;g3ebbd971315_1_131"/>
            <p:cNvSpPr/>
            <p:nvPr/>
          </p:nvSpPr>
          <p:spPr>
            <a:xfrm>
              <a:off x="3682841" y="3210097"/>
              <a:ext cx="774600" cy="520800"/>
            </a:xfrm>
            <a:prstGeom prst="ellipse">
              <a:avLst/>
            </a:prstGeom>
            <a:solidFill>
              <a:schemeClr val="dk1"/>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1" name="Google Shape;321;g3ebbd971315_1_131"/>
            <p:cNvSpPr/>
            <p:nvPr/>
          </p:nvSpPr>
          <p:spPr>
            <a:xfrm>
              <a:off x="3682841" y="3991107"/>
              <a:ext cx="774600" cy="520800"/>
            </a:xfrm>
            <a:prstGeom prst="ellipse">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2" name="Google Shape;322;g3ebbd971315_1_131"/>
            <p:cNvSpPr/>
            <p:nvPr/>
          </p:nvSpPr>
          <p:spPr>
            <a:xfrm>
              <a:off x="3682841" y="4933708"/>
              <a:ext cx="774600" cy="520800"/>
            </a:xfrm>
            <a:prstGeom prst="ellipse">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3" name="Google Shape;323;g3ebbd971315_1_131"/>
            <p:cNvSpPr txBox="1"/>
            <p:nvPr/>
          </p:nvSpPr>
          <p:spPr>
            <a:xfrm>
              <a:off x="4674206" y="3266590"/>
              <a:ext cx="1214700" cy="4464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&lt;0.001 lx</a:t>
              </a:r>
              <a:endParaRPr sz="2100"/>
            </a:p>
          </p:txBody>
        </p:sp>
        <p:sp>
          <p:nvSpPr>
            <p:cNvPr id="324" name="Google Shape;324;g3ebbd971315_1_131"/>
            <p:cNvSpPr txBox="1"/>
            <p:nvPr/>
          </p:nvSpPr>
          <p:spPr>
            <a:xfrm>
              <a:off x="4650144" y="4092756"/>
              <a:ext cx="1835100" cy="4464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0.5 lx  (19h-9h)</a:t>
              </a:r>
              <a:endParaRPr sz="2100"/>
            </a:p>
          </p:txBody>
        </p:sp>
        <p:sp>
          <p:nvSpPr>
            <p:cNvPr id="325" name="Google Shape;325;g3ebbd971315_1_131"/>
            <p:cNvSpPr txBox="1"/>
            <p:nvPr/>
          </p:nvSpPr>
          <p:spPr>
            <a:xfrm>
              <a:off x="4674206" y="4973506"/>
              <a:ext cx="1835100" cy="4464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0.5 lx  (23h-5h)</a:t>
              </a:r>
              <a:endParaRPr sz="2100"/>
            </a:p>
          </p:txBody>
        </p:sp>
      </p:grpSp>
      <p:grpSp>
        <p:nvGrpSpPr>
          <p:cNvPr id="326" name="Google Shape;326;g3ebbd971315_1_131"/>
          <p:cNvGrpSpPr/>
          <p:nvPr/>
        </p:nvGrpSpPr>
        <p:grpSpPr>
          <a:xfrm>
            <a:off x="1399871" y="5989746"/>
            <a:ext cx="4696212" cy="2973620"/>
            <a:chOff x="1399870" y="5989746"/>
            <a:chExt cx="4696212" cy="2973620"/>
          </a:xfrm>
        </p:grpSpPr>
        <p:sp>
          <p:nvSpPr>
            <p:cNvPr id="327" name="Google Shape;327;g3ebbd971315_1_131"/>
            <p:cNvSpPr/>
            <p:nvPr/>
          </p:nvSpPr>
          <p:spPr>
            <a:xfrm>
              <a:off x="1744714" y="6621350"/>
              <a:ext cx="4241700" cy="2329200"/>
            </a:xfrm>
            <a:prstGeom prst="rect">
              <a:avLst/>
            </a:prstGeom>
            <a:solidFill>
              <a:schemeClr val="lt1"/>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8" name="Google Shape;328;g3ebbd971315_1_131"/>
            <p:cNvSpPr/>
            <p:nvPr/>
          </p:nvSpPr>
          <p:spPr>
            <a:xfrm>
              <a:off x="1726882" y="5989746"/>
              <a:ext cx="4369200" cy="914400"/>
            </a:xfrm>
            <a:prstGeom prst="rect">
              <a:avLst/>
            </a:prstGeom>
            <a:solidFill>
              <a:schemeClr val="lt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9" name="Google Shape;329;g3ebbd971315_1_131"/>
            <p:cNvSpPr/>
            <p:nvPr/>
          </p:nvSpPr>
          <p:spPr>
            <a:xfrm>
              <a:off x="1744714" y="8607866"/>
              <a:ext cx="4241700" cy="355500"/>
            </a:xfrm>
            <a:prstGeom prst="rect">
              <a:avLst/>
            </a:prstGeom>
            <a:solidFill>
              <a:srgbClr val="F4B08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0" name="Google Shape;330;g3ebbd971315_1_131"/>
            <p:cNvPicPr preferRelativeResize="0"/>
            <p:nvPr/>
          </p:nvPicPr>
          <p:blipFill rotWithShape="1">
            <a:blip r:embed="rId8">
              <a:alphaModFix/>
            </a:blip>
            <a:srcRect/>
            <a:stretch/>
          </p:blipFill>
          <p:spPr>
            <a:xfrm rot="924873" flipH="1">
              <a:off x="1487473" y="6213275"/>
              <a:ext cx="953810" cy="788246"/>
            </a:xfrm>
            <a:prstGeom prst="rect">
              <a:avLst/>
            </a:prstGeom>
            <a:noFill/>
            <a:ln>
              <a:noFill/>
            </a:ln>
          </p:spPr>
        </p:pic>
        <p:pic>
          <p:nvPicPr>
            <p:cNvPr id="331" name="Google Shape;331;g3ebbd971315_1_131"/>
            <p:cNvPicPr preferRelativeResize="0"/>
            <p:nvPr/>
          </p:nvPicPr>
          <p:blipFill rotWithShape="1">
            <a:blip r:embed="rId9">
              <a:alphaModFix/>
            </a:blip>
            <a:srcRect/>
            <a:stretch/>
          </p:blipFill>
          <p:spPr>
            <a:xfrm>
              <a:off x="2182303" y="8062221"/>
              <a:ext cx="693168" cy="645179"/>
            </a:xfrm>
            <a:prstGeom prst="rect">
              <a:avLst/>
            </a:prstGeom>
            <a:noFill/>
            <a:ln>
              <a:noFill/>
            </a:ln>
          </p:spPr>
        </p:pic>
        <p:sp>
          <p:nvSpPr>
            <p:cNvPr id="332" name="Google Shape;332;g3ebbd971315_1_131"/>
            <p:cNvSpPr/>
            <p:nvPr/>
          </p:nvSpPr>
          <p:spPr>
            <a:xfrm rot="-5400000">
              <a:off x="4983786" y="7991172"/>
              <a:ext cx="570900" cy="651000"/>
            </a:xfrm>
            <a:prstGeom prst="flowChartDelay">
              <a:avLst/>
            </a:prstGeom>
            <a:solidFill>
              <a:schemeClr val="accent1"/>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33" name="Google Shape;333;g3ebbd971315_1_131"/>
          <p:cNvSpPr txBox="1"/>
          <p:nvPr/>
        </p:nvSpPr>
        <p:spPr>
          <a:xfrm>
            <a:off x="3581400" y="9632994"/>
            <a:ext cx="65484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None/>
            </a:pPr>
            <a:r>
              <a:rPr lang="en-US" sz="1400">
                <a:solidFill>
                  <a:schemeClr val="dk1"/>
                </a:solidFill>
                <a:latin typeface="Fjalla One"/>
                <a:ea typeface="Fjalla One"/>
                <a:cs typeface="Fjalla One"/>
                <a:sym typeface="Fjalla One"/>
              </a:rPr>
              <a:t>Eclairage partiel : une solution pour limiter les effets de la pollution lumineuse ?</a:t>
            </a:r>
            <a:endParaRPr sz="1400">
              <a:solidFill>
                <a:srgbClr val="15263F"/>
              </a:solidFill>
              <a:latin typeface="Fjalla One"/>
              <a:ea typeface="Fjalla One"/>
              <a:cs typeface="Fjalla One"/>
              <a:sym typeface="Fjalla On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g3ebbd971315_1_171"/>
          <p:cNvPicPr preferRelativeResize="0"/>
          <p:nvPr/>
        </p:nvPicPr>
        <p:blipFill rotWithShape="1">
          <a:blip r:embed="rId3">
            <a:alphaModFix/>
          </a:blip>
          <a:srcRect/>
          <a:stretch/>
        </p:blipFill>
        <p:spPr>
          <a:xfrm>
            <a:off x="381000" y="8857040"/>
            <a:ext cx="2528520" cy="1786779"/>
          </a:xfrm>
          <a:prstGeom prst="rect">
            <a:avLst/>
          </a:prstGeom>
          <a:noFill/>
          <a:ln>
            <a:noFill/>
          </a:ln>
        </p:spPr>
      </p:pic>
      <p:pic>
        <p:nvPicPr>
          <p:cNvPr id="339" name="Google Shape;339;g3ebbd971315_1_171"/>
          <p:cNvPicPr preferRelativeResize="0"/>
          <p:nvPr/>
        </p:nvPicPr>
        <p:blipFill rotWithShape="1">
          <a:blip r:embed="rId4">
            <a:alphaModFix/>
          </a:blip>
          <a:srcRect/>
          <a:stretch/>
        </p:blipFill>
        <p:spPr>
          <a:xfrm flipH="1">
            <a:off x="13980270" y="0"/>
            <a:ext cx="4158648" cy="3049677"/>
          </a:xfrm>
          <a:prstGeom prst="rect">
            <a:avLst/>
          </a:prstGeom>
          <a:noFill/>
          <a:ln>
            <a:noFill/>
          </a:ln>
        </p:spPr>
      </p:pic>
      <p:sp>
        <p:nvSpPr>
          <p:cNvPr id="340" name="Google Shape;340;g3ebbd971315_1_171"/>
          <p:cNvSpPr txBox="1"/>
          <p:nvPr/>
        </p:nvSpPr>
        <p:spPr>
          <a:xfrm>
            <a:off x="3581400" y="9632994"/>
            <a:ext cx="63771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None/>
            </a:pPr>
            <a:r>
              <a:rPr lang="en-US" sz="1400">
                <a:solidFill>
                  <a:schemeClr val="dk1"/>
                </a:solidFill>
                <a:latin typeface="Fjalla One"/>
                <a:ea typeface="Fjalla One"/>
                <a:cs typeface="Fjalla One"/>
                <a:sym typeface="Fjalla One"/>
              </a:rPr>
              <a:t>Eclairage partiel : une solution pour limiter les effets de la pollution lumineuse ?</a:t>
            </a:r>
            <a:endParaRPr sz="1400">
              <a:solidFill>
                <a:srgbClr val="15263F"/>
              </a:solidFill>
              <a:latin typeface="Fjalla One"/>
              <a:ea typeface="Fjalla One"/>
              <a:cs typeface="Fjalla One"/>
              <a:sym typeface="Fjalla One"/>
            </a:endParaRPr>
          </a:p>
        </p:txBody>
      </p:sp>
      <p:grpSp>
        <p:nvGrpSpPr>
          <p:cNvPr id="341" name="Google Shape;341;g3ebbd971315_1_171"/>
          <p:cNvGrpSpPr/>
          <p:nvPr/>
        </p:nvGrpSpPr>
        <p:grpSpPr>
          <a:xfrm>
            <a:off x="381000" y="3676968"/>
            <a:ext cx="5875439" cy="2227249"/>
            <a:chOff x="381000" y="3676970"/>
            <a:chExt cx="5875439" cy="2227249"/>
          </a:xfrm>
        </p:grpSpPr>
        <p:sp>
          <p:nvSpPr>
            <p:cNvPr id="342" name="Google Shape;342;g3ebbd971315_1_171"/>
            <p:cNvSpPr/>
            <p:nvPr/>
          </p:nvSpPr>
          <p:spPr>
            <a:xfrm>
              <a:off x="1397247" y="4401868"/>
              <a:ext cx="387300" cy="387900"/>
            </a:xfrm>
            <a:prstGeom prst="ellipse">
              <a:avLst/>
            </a:prstGeom>
            <a:solidFill>
              <a:schemeClr val="dk1"/>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3" name="Google Shape;343;g3ebbd971315_1_171"/>
            <p:cNvSpPr txBox="1"/>
            <p:nvPr/>
          </p:nvSpPr>
          <p:spPr>
            <a:xfrm>
              <a:off x="381000" y="3676970"/>
              <a:ext cx="3783600" cy="5079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b="1">
                  <a:solidFill>
                    <a:schemeClr val="dk1"/>
                  </a:solidFill>
                  <a:latin typeface="Calibri"/>
                  <a:ea typeface="Calibri"/>
                  <a:cs typeface="Calibri"/>
                  <a:sym typeface="Calibri"/>
                </a:rPr>
                <a:t>Que se passe-t-il à 23h ?</a:t>
              </a:r>
              <a:endParaRPr sz="2100"/>
            </a:p>
          </p:txBody>
        </p:sp>
        <p:sp>
          <p:nvSpPr>
            <p:cNvPr id="344" name="Google Shape;344;g3ebbd971315_1_171"/>
            <p:cNvSpPr/>
            <p:nvPr/>
          </p:nvSpPr>
          <p:spPr>
            <a:xfrm>
              <a:off x="2079193" y="4400657"/>
              <a:ext cx="387300" cy="387900"/>
            </a:xfrm>
            <a:prstGeom prst="ellipse">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5" name="Google Shape;345;g3ebbd971315_1_171"/>
            <p:cNvSpPr/>
            <p:nvPr/>
          </p:nvSpPr>
          <p:spPr>
            <a:xfrm>
              <a:off x="2093264" y="5216486"/>
              <a:ext cx="387300" cy="387900"/>
            </a:xfrm>
            <a:prstGeom prst="ellipse">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g3ebbd971315_1_171"/>
            <p:cNvSpPr txBox="1"/>
            <p:nvPr/>
          </p:nvSpPr>
          <p:spPr>
            <a:xfrm>
              <a:off x="2761139" y="4179105"/>
              <a:ext cx="3495300" cy="8772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distance parcourue -&gt; NS</a:t>
              </a:r>
              <a:endParaRPr sz="2100"/>
            </a:p>
            <a:p>
              <a:pPr marL="0" marR="0" lvl="0" indent="0" algn="l" rtl="0">
                <a:spcBef>
                  <a:spcPts val="0"/>
                </a:spcBef>
                <a:spcAft>
                  <a:spcPts val="0"/>
                </a:spcAft>
                <a:buNone/>
              </a:pPr>
              <a:r>
                <a:rPr lang="en-US" sz="2400">
                  <a:solidFill>
                    <a:schemeClr val="dk1"/>
                  </a:solidFill>
                  <a:latin typeface="Calibri"/>
                  <a:ea typeface="Calibri"/>
                  <a:cs typeface="Calibri"/>
                  <a:sym typeface="Calibri"/>
                </a:rPr>
                <a:t> utilisation de l’abris -&gt; NS</a:t>
              </a:r>
              <a:endParaRPr sz="2100"/>
            </a:p>
          </p:txBody>
        </p:sp>
        <p:sp>
          <p:nvSpPr>
            <p:cNvPr id="347" name="Google Shape;347;g3ebbd971315_1_171"/>
            <p:cNvSpPr txBox="1"/>
            <p:nvPr/>
          </p:nvSpPr>
          <p:spPr>
            <a:xfrm>
              <a:off x="2761139" y="5027019"/>
              <a:ext cx="3495300" cy="8772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distance parcourue -&gt; NS</a:t>
              </a:r>
              <a:endParaRPr sz="2100"/>
            </a:p>
            <a:p>
              <a:pPr marL="0" marR="0" lvl="0" indent="0" algn="l" rtl="0">
                <a:spcBef>
                  <a:spcPts val="0"/>
                </a:spcBef>
                <a:spcAft>
                  <a:spcPts val="0"/>
                </a:spcAft>
                <a:buNone/>
              </a:pPr>
              <a:r>
                <a:rPr lang="en-US" sz="2400">
                  <a:solidFill>
                    <a:schemeClr val="dk1"/>
                  </a:solidFill>
                  <a:latin typeface="Calibri"/>
                  <a:ea typeface="Calibri"/>
                  <a:cs typeface="Calibri"/>
                  <a:sym typeface="Calibri"/>
                </a:rPr>
                <a:t> utilisation de l’abris -&gt; NS</a:t>
              </a:r>
              <a:endParaRPr sz="2100"/>
            </a:p>
          </p:txBody>
        </p:sp>
      </p:grpSp>
      <p:grpSp>
        <p:nvGrpSpPr>
          <p:cNvPr id="348" name="Google Shape;348;g3ebbd971315_1_171"/>
          <p:cNvGrpSpPr/>
          <p:nvPr/>
        </p:nvGrpSpPr>
        <p:grpSpPr>
          <a:xfrm>
            <a:off x="389024" y="6829244"/>
            <a:ext cx="7978587" cy="2227100"/>
            <a:chOff x="259349" y="4552829"/>
            <a:chExt cx="5319058" cy="1484733"/>
          </a:xfrm>
        </p:grpSpPr>
        <p:sp>
          <p:nvSpPr>
            <p:cNvPr id="349" name="Google Shape;349;g3ebbd971315_1_171"/>
            <p:cNvSpPr/>
            <p:nvPr/>
          </p:nvSpPr>
          <p:spPr>
            <a:xfrm>
              <a:off x="936846" y="5036094"/>
              <a:ext cx="258300" cy="258600"/>
            </a:xfrm>
            <a:prstGeom prst="ellipse">
              <a:avLst/>
            </a:prstGeom>
            <a:solidFill>
              <a:schemeClr val="dk1"/>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0" name="Google Shape;350;g3ebbd971315_1_171"/>
            <p:cNvSpPr txBox="1"/>
            <p:nvPr/>
          </p:nvSpPr>
          <p:spPr>
            <a:xfrm>
              <a:off x="259349" y="4552829"/>
              <a:ext cx="2522400" cy="338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b="1">
                  <a:solidFill>
                    <a:schemeClr val="dk1"/>
                  </a:solidFill>
                  <a:latin typeface="Calibri"/>
                  <a:ea typeface="Calibri"/>
                  <a:cs typeface="Calibri"/>
                  <a:sym typeface="Calibri"/>
                </a:rPr>
                <a:t>Que se passe-t-il à 5h ?</a:t>
              </a:r>
              <a:endParaRPr sz="2100"/>
            </a:p>
          </p:txBody>
        </p:sp>
        <p:sp>
          <p:nvSpPr>
            <p:cNvPr id="351" name="Google Shape;351;g3ebbd971315_1_171"/>
            <p:cNvSpPr/>
            <p:nvPr/>
          </p:nvSpPr>
          <p:spPr>
            <a:xfrm>
              <a:off x="1391477" y="5035287"/>
              <a:ext cx="258300" cy="258600"/>
            </a:xfrm>
            <a:prstGeom prst="ellipse">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2" name="Google Shape;352;g3ebbd971315_1_171"/>
            <p:cNvSpPr/>
            <p:nvPr/>
          </p:nvSpPr>
          <p:spPr>
            <a:xfrm>
              <a:off x="1400858" y="5579173"/>
              <a:ext cx="258300" cy="258600"/>
            </a:xfrm>
            <a:prstGeom prst="ellipse">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3" name="Google Shape;353;g3ebbd971315_1_171"/>
            <p:cNvSpPr txBox="1"/>
            <p:nvPr/>
          </p:nvSpPr>
          <p:spPr>
            <a:xfrm>
              <a:off x="1846108" y="4887586"/>
              <a:ext cx="2330400" cy="584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distance parcourue -&gt; NS</a:t>
              </a:r>
              <a:endParaRPr sz="2100"/>
            </a:p>
            <a:p>
              <a:pPr marL="0" marR="0" lvl="0" indent="0" algn="l" rtl="0">
                <a:spcBef>
                  <a:spcPts val="0"/>
                </a:spcBef>
                <a:spcAft>
                  <a:spcPts val="0"/>
                </a:spcAft>
                <a:buNone/>
              </a:pPr>
              <a:r>
                <a:rPr lang="en-US" sz="2400">
                  <a:solidFill>
                    <a:schemeClr val="dk1"/>
                  </a:solidFill>
                  <a:latin typeface="Calibri"/>
                  <a:ea typeface="Calibri"/>
                  <a:cs typeface="Calibri"/>
                  <a:sym typeface="Calibri"/>
                </a:rPr>
                <a:t> utilisation de l’abris -&gt; NS</a:t>
              </a:r>
              <a:endParaRPr sz="2100"/>
            </a:p>
          </p:txBody>
        </p:sp>
        <p:sp>
          <p:nvSpPr>
            <p:cNvPr id="354" name="Google Shape;354;g3ebbd971315_1_171"/>
            <p:cNvSpPr txBox="1"/>
            <p:nvPr/>
          </p:nvSpPr>
          <p:spPr>
            <a:xfrm>
              <a:off x="1846107" y="5452862"/>
              <a:ext cx="3732300" cy="584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distance parcourue -&gt; augmentation (***)</a:t>
              </a:r>
              <a:endParaRPr sz="2100"/>
            </a:p>
            <a:p>
              <a:pPr marL="0" marR="0" lvl="0" indent="0" algn="l" rtl="0">
                <a:spcBef>
                  <a:spcPts val="0"/>
                </a:spcBef>
                <a:spcAft>
                  <a:spcPts val="0"/>
                </a:spcAft>
                <a:buNone/>
              </a:pPr>
              <a:r>
                <a:rPr lang="en-US" sz="2400">
                  <a:solidFill>
                    <a:schemeClr val="dk1"/>
                  </a:solidFill>
                  <a:latin typeface="Calibri"/>
                  <a:ea typeface="Calibri"/>
                  <a:cs typeface="Calibri"/>
                  <a:sym typeface="Calibri"/>
                </a:rPr>
                <a:t> utilisation de l’abris -&gt; augmentation (*)</a:t>
              </a:r>
              <a:endParaRPr sz="2100"/>
            </a:p>
          </p:txBody>
        </p:sp>
      </p:grpSp>
      <p:sp>
        <p:nvSpPr>
          <p:cNvPr id="355" name="Google Shape;355;g3ebbd971315_1_171"/>
          <p:cNvSpPr/>
          <p:nvPr/>
        </p:nvSpPr>
        <p:spPr>
          <a:xfrm>
            <a:off x="8630063" y="3885597"/>
            <a:ext cx="3990300" cy="2660100"/>
          </a:xfrm>
          <a:prstGeom prst="roundRect">
            <a:avLst>
              <a:gd name="adj" fmla="val 16667"/>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r>
              <a:rPr lang="en-US" sz="2800" b="1">
                <a:solidFill>
                  <a:schemeClr val="lt1"/>
                </a:solidFill>
                <a:latin typeface="Calibri"/>
                <a:ea typeface="Calibri"/>
                <a:cs typeface="Calibri"/>
                <a:sym typeface="Calibri"/>
              </a:rPr>
              <a:t>Peu d’effet sur la distance parcourue</a:t>
            </a:r>
            <a:endParaRPr sz="2100"/>
          </a:p>
          <a:p>
            <a:pPr marL="0" marR="0" lvl="0" indent="0" algn="ctr" rtl="0">
              <a:spcBef>
                <a:spcPts val="0"/>
              </a:spcBef>
              <a:spcAft>
                <a:spcPts val="0"/>
              </a:spcAft>
              <a:buNone/>
            </a:pPr>
            <a:endParaRPr sz="2800" b="1">
              <a:solidFill>
                <a:schemeClr val="lt1"/>
              </a:solidFill>
              <a:latin typeface="Calibri"/>
              <a:ea typeface="Calibri"/>
              <a:cs typeface="Calibri"/>
              <a:sym typeface="Calibri"/>
            </a:endParaRPr>
          </a:p>
          <a:p>
            <a:pPr marL="0" marR="0" lvl="0" indent="0" algn="ctr" rtl="0">
              <a:spcBef>
                <a:spcPts val="0"/>
              </a:spcBef>
              <a:spcAft>
                <a:spcPts val="0"/>
              </a:spcAft>
              <a:buNone/>
            </a:pPr>
            <a:r>
              <a:rPr lang="en-US" sz="2800" b="1">
                <a:solidFill>
                  <a:schemeClr val="lt1"/>
                </a:solidFill>
                <a:latin typeface="Calibri"/>
                <a:ea typeface="Calibri"/>
                <a:cs typeface="Calibri"/>
                <a:sym typeface="Calibri"/>
              </a:rPr>
              <a:t>augmentation du temps passé dans l’abris</a:t>
            </a:r>
            <a:endParaRPr sz="2400">
              <a:solidFill>
                <a:schemeClr val="lt1"/>
              </a:solidFill>
              <a:latin typeface="Calibri"/>
              <a:ea typeface="Calibri"/>
              <a:cs typeface="Calibri"/>
              <a:sym typeface="Calibri"/>
            </a:endParaRPr>
          </a:p>
        </p:txBody>
      </p:sp>
      <p:sp>
        <p:nvSpPr>
          <p:cNvPr id="356" name="Google Shape;356;g3ebbd971315_1_171"/>
          <p:cNvSpPr txBox="1"/>
          <p:nvPr/>
        </p:nvSpPr>
        <p:spPr>
          <a:xfrm>
            <a:off x="13423106" y="5627183"/>
            <a:ext cx="3727500" cy="5079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Distance liée au dispositif</a:t>
            </a:r>
            <a:r>
              <a:rPr lang="en-US" sz="2000">
                <a:solidFill>
                  <a:schemeClr val="dk1"/>
                </a:solidFill>
                <a:latin typeface="Calibri"/>
                <a:ea typeface="Calibri"/>
                <a:cs typeface="Calibri"/>
                <a:sym typeface="Calibri"/>
              </a:rPr>
              <a:t>. </a:t>
            </a:r>
            <a:endParaRPr sz="2100"/>
          </a:p>
        </p:txBody>
      </p:sp>
      <p:sp>
        <p:nvSpPr>
          <p:cNvPr id="357" name="Google Shape;357;g3ebbd971315_1_171"/>
          <p:cNvSpPr txBox="1"/>
          <p:nvPr/>
        </p:nvSpPr>
        <p:spPr>
          <a:xfrm>
            <a:off x="12790236" y="4662128"/>
            <a:ext cx="5626800" cy="877200"/>
          </a:xfrm>
          <a:prstGeom prst="rect">
            <a:avLst/>
          </a:prstGeom>
          <a:noFill/>
          <a:ln>
            <a:noFill/>
          </a:ln>
        </p:spPr>
        <p:txBody>
          <a:bodyPr spcFirstLastPara="1" wrap="square" lIns="137150" tIns="68550" rIns="137150" bIns="68550" anchor="t" anchorCtr="0">
            <a:spAutoFit/>
          </a:bodyPr>
          <a:lstStyle/>
          <a:p>
            <a:pPr marL="342900" marR="0" lvl="0" indent="-342900" algn="ctr"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Temps passé dans l’abris </a:t>
            </a:r>
            <a:endParaRPr sz="2100"/>
          </a:p>
          <a:p>
            <a:pPr marL="0" marR="0" lvl="0" indent="0" algn="ctr" rtl="0">
              <a:spcBef>
                <a:spcPts val="0"/>
              </a:spcBef>
              <a:spcAft>
                <a:spcPts val="0"/>
              </a:spcAft>
              <a:buNone/>
            </a:pPr>
            <a:r>
              <a:rPr lang="en-US" sz="2400">
                <a:solidFill>
                  <a:schemeClr val="dk1"/>
                </a:solidFill>
                <a:latin typeface="Calibri"/>
                <a:ea typeface="Calibri"/>
                <a:cs typeface="Calibri"/>
                <a:sym typeface="Calibri"/>
              </a:rPr>
              <a:t>-&gt; conséquences en termes de fitness? </a:t>
            </a:r>
            <a:endParaRPr sz="2100"/>
          </a:p>
        </p:txBody>
      </p:sp>
      <p:sp>
        <p:nvSpPr>
          <p:cNvPr id="358" name="Google Shape;358;g3ebbd971315_1_171"/>
          <p:cNvSpPr txBox="1"/>
          <p:nvPr/>
        </p:nvSpPr>
        <p:spPr>
          <a:xfrm>
            <a:off x="12419181" y="8074571"/>
            <a:ext cx="5998200" cy="8772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Tracking fin des déplacements et des micro-habitats lumineux associés</a:t>
            </a:r>
            <a:endParaRPr sz="2100"/>
          </a:p>
        </p:txBody>
      </p:sp>
      <p:sp>
        <p:nvSpPr>
          <p:cNvPr id="359" name="Google Shape;359;g3ebbd971315_1_171"/>
          <p:cNvSpPr/>
          <p:nvPr/>
        </p:nvSpPr>
        <p:spPr>
          <a:xfrm>
            <a:off x="11297564" y="8044889"/>
            <a:ext cx="978300" cy="484800"/>
          </a:xfrm>
          <a:prstGeom prst="stripedRightArrow">
            <a:avLst>
              <a:gd name="adj1" fmla="val 50000"/>
              <a:gd name="adj2" fmla="val 50000"/>
            </a:avLst>
          </a:prstGeom>
          <a:solidFill>
            <a:schemeClr val="accent1"/>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0" name="Google Shape;360;g3ebbd971315_1_171"/>
          <p:cNvPicPr preferRelativeResize="0"/>
          <p:nvPr/>
        </p:nvPicPr>
        <p:blipFill rotWithShape="1">
          <a:blip r:embed="rId5">
            <a:alphaModFix/>
          </a:blip>
          <a:srcRect/>
          <a:stretch/>
        </p:blipFill>
        <p:spPr>
          <a:xfrm>
            <a:off x="456764" y="504678"/>
            <a:ext cx="8062345" cy="272841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g3ebbd971315_1_197"/>
          <p:cNvPicPr preferRelativeResize="0"/>
          <p:nvPr/>
        </p:nvPicPr>
        <p:blipFill rotWithShape="1">
          <a:blip r:embed="rId3">
            <a:alphaModFix/>
          </a:blip>
          <a:srcRect/>
          <a:stretch/>
        </p:blipFill>
        <p:spPr>
          <a:xfrm>
            <a:off x="381000" y="8857040"/>
            <a:ext cx="2528520" cy="1786779"/>
          </a:xfrm>
          <a:prstGeom prst="rect">
            <a:avLst/>
          </a:prstGeom>
          <a:noFill/>
          <a:ln>
            <a:noFill/>
          </a:ln>
        </p:spPr>
      </p:pic>
      <p:sp>
        <p:nvSpPr>
          <p:cNvPr id="366" name="Google Shape;366;g3ebbd971315_1_197"/>
          <p:cNvSpPr txBox="1"/>
          <p:nvPr/>
        </p:nvSpPr>
        <p:spPr>
          <a:xfrm>
            <a:off x="3581400" y="9632994"/>
            <a:ext cx="66222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None/>
            </a:pPr>
            <a:r>
              <a:rPr lang="en-US" sz="1400">
                <a:solidFill>
                  <a:schemeClr val="dk1"/>
                </a:solidFill>
                <a:latin typeface="Fjalla One"/>
                <a:ea typeface="Fjalla One"/>
                <a:cs typeface="Fjalla One"/>
                <a:sym typeface="Fjalla One"/>
              </a:rPr>
              <a:t>Eclairage partiel : une solution pour limiter les effets de la pollution lumineuse ?</a:t>
            </a:r>
            <a:endParaRPr sz="1400">
              <a:solidFill>
                <a:srgbClr val="15263F"/>
              </a:solidFill>
              <a:latin typeface="Fjalla One"/>
              <a:ea typeface="Fjalla One"/>
              <a:cs typeface="Fjalla One"/>
              <a:sym typeface="Fjalla One"/>
            </a:endParaRPr>
          </a:p>
        </p:txBody>
      </p:sp>
      <p:pic>
        <p:nvPicPr>
          <p:cNvPr id="367" name="Google Shape;367;g3ebbd971315_1_197"/>
          <p:cNvPicPr preferRelativeResize="0"/>
          <p:nvPr/>
        </p:nvPicPr>
        <p:blipFill rotWithShape="1">
          <a:blip r:embed="rId4">
            <a:alphaModFix/>
          </a:blip>
          <a:srcRect/>
          <a:stretch/>
        </p:blipFill>
        <p:spPr>
          <a:xfrm>
            <a:off x="4631676" y="5784851"/>
            <a:ext cx="3265044" cy="3304455"/>
          </a:xfrm>
          <a:prstGeom prst="rect">
            <a:avLst/>
          </a:prstGeom>
          <a:noFill/>
          <a:ln>
            <a:noFill/>
          </a:ln>
        </p:spPr>
      </p:pic>
      <p:pic>
        <p:nvPicPr>
          <p:cNvPr id="368" name="Google Shape;368;g3ebbd971315_1_197"/>
          <p:cNvPicPr preferRelativeResize="0"/>
          <p:nvPr/>
        </p:nvPicPr>
        <p:blipFill rotWithShape="1">
          <a:blip r:embed="rId5">
            <a:alphaModFix/>
          </a:blip>
          <a:srcRect/>
          <a:stretch/>
        </p:blipFill>
        <p:spPr>
          <a:xfrm>
            <a:off x="875572" y="5784851"/>
            <a:ext cx="3214331" cy="3304455"/>
          </a:xfrm>
          <a:prstGeom prst="rect">
            <a:avLst/>
          </a:prstGeom>
          <a:noFill/>
          <a:ln>
            <a:noFill/>
          </a:ln>
        </p:spPr>
      </p:pic>
      <p:sp>
        <p:nvSpPr>
          <p:cNvPr id="369" name="Google Shape;369;g3ebbd971315_1_197"/>
          <p:cNvSpPr txBox="1"/>
          <p:nvPr/>
        </p:nvSpPr>
        <p:spPr>
          <a:xfrm>
            <a:off x="687870" y="429477"/>
            <a:ext cx="3903900" cy="815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4400">
                <a:solidFill>
                  <a:schemeClr val="dk1"/>
                </a:solidFill>
                <a:latin typeface="Calibri"/>
                <a:ea typeface="Calibri"/>
                <a:cs typeface="Calibri"/>
                <a:sym typeface="Calibri"/>
              </a:rPr>
              <a:t>Et maintenant ?</a:t>
            </a:r>
            <a:endParaRPr sz="2100"/>
          </a:p>
        </p:txBody>
      </p:sp>
      <p:sp>
        <p:nvSpPr>
          <p:cNvPr id="370" name="Google Shape;370;g3ebbd971315_1_197"/>
          <p:cNvSpPr txBox="1"/>
          <p:nvPr/>
        </p:nvSpPr>
        <p:spPr>
          <a:xfrm>
            <a:off x="687870" y="1599288"/>
            <a:ext cx="5754900" cy="8772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Meilleur suivi  des niveaux de pollution lumineuse dans les expériences</a:t>
            </a:r>
            <a:endParaRPr sz="2100"/>
          </a:p>
        </p:txBody>
      </p:sp>
      <p:sp>
        <p:nvSpPr>
          <p:cNvPr id="371" name="Google Shape;371;g3ebbd971315_1_197"/>
          <p:cNvSpPr txBox="1"/>
          <p:nvPr/>
        </p:nvSpPr>
        <p:spPr>
          <a:xfrm>
            <a:off x="687870" y="2849874"/>
            <a:ext cx="5754900" cy="8772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Besoin de travailler sur les plages horaires pour une plus grande efficacité</a:t>
            </a:r>
            <a:endParaRPr sz="2100"/>
          </a:p>
        </p:txBody>
      </p:sp>
      <p:grpSp>
        <p:nvGrpSpPr>
          <p:cNvPr id="372" name="Google Shape;372;g3ebbd971315_1_197"/>
          <p:cNvGrpSpPr/>
          <p:nvPr/>
        </p:nvGrpSpPr>
        <p:grpSpPr>
          <a:xfrm>
            <a:off x="687870" y="260574"/>
            <a:ext cx="14838772" cy="5241868"/>
            <a:chOff x="458580" y="173716"/>
            <a:chExt cx="9892515" cy="3494579"/>
          </a:xfrm>
        </p:grpSpPr>
        <p:sp>
          <p:nvSpPr>
            <p:cNvPr id="373" name="Google Shape;373;g3ebbd971315_1_197"/>
            <p:cNvSpPr txBox="1"/>
            <p:nvPr/>
          </p:nvSpPr>
          <p:spPr>
            <a:xfrm>
              <a:off x="458580" y="2642996"/>
              <a:ext cx="3836700" cy="584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Besoin de bien prendre en compte les faibles intensités </a:t>
              </a:r>
              <a:endParaRPr sz="2100"/>
            </a:p>
          </p:txBody>
        </p:sp>
        <p:pic>
          <p:nvPicPr>
            <p:cNvPr id="374" name="Google Shape;374;g3ebbd971315_1_197"/>
            <p:cNvPicPr preferRelativeResize="0"/>
            <p:nvPr/>
          </p:nvPicPr>
          <p:blipFill rotWithShape="1">
            <a:blip r:embed="rId6">
              <a:alphaModFix/>
            </a:blip>
            <a:srcRect/>
            <a:stretch/>
          </p:blipFill>
          <p:spPr>
            <a:xfrm>
              <a:off x="6096000" y="173716"/>
              <a:ext cx="4255095" cy="1251125"/>
            </a:xfrm>
            <a:prstGeom prst="rect">
              <a:avLst/>
            </a:prstGeom>
            <a:noFill/>
            <a:ln>
              <a:noFill/>
            </a:ln>
          </p:spPr>
        </p:pic>
        <p:grpSp>
          <p:nvGrpSpPr>
            <p:cNvPr id="375" name="Google Shape;375;g3ebbd971315_1_197"/>
            <p:cNvGrpSpPr/>
            <p:nvPr/>
          </p:nvGrpSpPr>
          <p:grpSpPr>
            <a:xfrm>
              <a:off x="6508704" y="1638050"/>
              <a:ext cx="3477334" cy="2030245"/>
              <a:chOff x="6508704" y="1638050"/>
              <a:chExt cx="3477334" cy="2030245"/>
            </a:xfrm>
          </p:grpSpPr>
          <p:pic>
            <p:nvPicPr>
              <p:cNvPr id="376" name="Google Shape;376;g3ebbd971315_1_197"/>
              <p:cNvPicPr preferRelativeResize="0"/>
              <p:nvPr/>
            </p:nvPicPr>
            <p:blipFill rotWithShape="1">
              <a:blip r:embed="rId7">
                <a:alphaModFix/>
              </a:blip>
              <a:srcRect/>
              <a:stretch/>
            </p:blipFill>
            <p:spPr>
              <a:xfrm>
                <a:off x="6508704" y="1638050"/>
                <a:ext cx="3477334" cy="2030245"/>
              </a:xfrm>
              <a:prstGeom prst="rect">
                <a:avLst/>
              </a:prstGeom>
              <a:noFill/>
              <a:ln>
                <a:noFill/>
              </a:ln>
            </p:spPr>
          </p:pic>
          <p:sp>
            <p:nvSpPr>
              <p:cNvPr id="377" name="Google Shape;377;g3ebbd971315_1_197"/>
              <p:cNvSpPr/>
              <p:nvPr/>
            </p:nvSpPr>
            <p:spPr>
              <a:xfrm>
                <a:off x="6948993" y="2083358"/>
                <a:ext cx="286500" cy="1415400"/>
              </a:xfrm>
              <a:prstGeom prst="ellipse">
                <a:avLst/>
              </a:prstGeom>
              <a:noFill/>
              <a:ln w="19050" cap="flat" cmpd="sng">
                <a:solidFill>
                  <a:srgbClr val="FF0000"/>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pic>
        <p:nvPicPr>
          <p:cNvPr id="378" name="Google Shape;378;g3ebbd971315_1_197"/>
          <p:cNvPicPr preferRelativeResize="0"/>
          <p:nvPr/>
        </p:nvPicPr>
        <p:blipFill rotWithShape="1">
          <a:blip r:embed="rId8">
            <a:alphaModFix/>
          </a:blip>
          <a:srcRect/>
          <a:stretch/>
        </p:blipFill>
        <p:spPr>
          <a:xfrm>
            <a:off x="10203792" y="5822256"/>
            <a:ext cx="4944353" cy="196662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g3ebbd971315_1_214"/>
          <p:cNvPicPr preferRelativeResize="0"/>
          <p:nvPr/>
        </p:nvPicPr>
        <p:blipFill rotWithShape="1">
          <a:blip r:embed="rId3">
            <a:alphaModFix/>
          </a:blip>
          <a:srcRect/>
          <a:stretch/>
        </p:blipFill>
        <p:spPr>
          <a:xfrm>
            <a:off x="381000" y="8857040"/>
            <a:ext cx="2528520" cy="1786779"/>
          </a:xfrm>
          <a:prstGeom prst="rect">
            <a:avLst/>
          </a:prstGeom>
          <a:noFill/>
          <a:ln>
            <a:noFill/>
          </a:ln>
        </p:spPr>
      </p:pic>
      <p:sp>
        <p:nvSpPr>
          <p:cNvPr id="384" name="Google Shape;384;g3ebbd971315_1_214"/>
          <p:cNvSpPr txBox="1"/>
          <p:nvPr/>
        </p:nvSpPr>
        <p:spPr>
          <a:xfrm>
            <a:off x="3581400" y="9633000"/>
            <a:ext cx="4195500" cy="5172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None/>
            </a:pPr>
            <a:r>
              <a:rPr lang="en-US" sz="1400">
                <a:solidFill>
                  <a:schemeClr val="dk1"/>
                </a:solidFill>
                <a:latin typeface="Fjalla One"/>
                <a:ea typeface="Fjalla One"/>
                <a:cs typeface="Fjalla One"/>
                <a:sym typeface="Fjalla One"/>
              </a:rPr>
              <a:t>Eclairage partiel : une solution pour limiter les effets de la pollution lumineuse ?</a:t>
            </a:r>
            <a:endParaRPr sz="1400">
              <a:solidFill>
                <a:srgbClr val="15263F"/>
              </a:solidFill>
              <a:latin typeface="Fjalla One"/>
              <a:ea typeface="Fjalla One"/>
              <a:cs typeface="Fjalla One"/>
              <a:sym typeface="Fjalla One"/>
            </a:endParaRPr>
          </a:p>
        </p:txBody>
      </p:sp>
      <p:pic>
        <p:nvPicPr>
          <p:cNvPr id="385" name="Google Shape;385;g3ebbd971315_1_214"/>
          <p:cNvPicPr preferRelativeResize="0"/>
          <p:nvPr/>
        </p:nvPicPr>
        <p:blipFill rotWithShape="1">
          <a:blip r:embed="rId4">
            <a:alphaModFix/>
          </a:blip>
          <a:srcRect/>
          <a:stretch/>
        </p:blipFill>
        <p:spPr>
          <a:xfrm>
            <a:off x="4631676" y="5784851"/>
            <a:ext cx="3265044" cy="3304455"/>
          </a:xfrm>
          <a:prstGeom prst="rect">
            <a:avLst/>
          </a:prstGeom>
          <a:noFill/>
          <a:ln>
            <a:noFill/>
          </a:ln>
        </p:spPr>
      </p:pic>
      <p:pic>
        <p:nvPicPr>
          <p:cNvPr id="386" name="Google Shape;386;g3ebbd971315_1_214"/>
          <p:cNvPicPr preferRelativeResize="0"/>
          <p:nvPr/>
        </p:nvPicPr>
        <p:blipFill rotWithShape="1">
          <a:blip r:embed="rId5">
            <a:alphaModFix/>
          </a:blip>
          <a:srcRect/>
          <a:stretch/>
        </p:blipFill>
        <p:spPr>
          <a:xfrm>
            <a:off x="875572" y="5784851"/>
            <a:ext cx="3214331" cy="3304455"/>
          </a:xfrm>
          <a:prstGeom prst="rect">
            <a:avLst/>
          </a:prstGeom>
          <a:noFill/>
          <a:ln>
            <a:noFill/>
          </a:ln>
        </p:spPr>
      </p:pic>
      <p:sp>
        <p:nvSpPr>
          <p:cNvPr id="387" name="Google Shape;387;g3ebbd971315_1_214"/>
          <p:cNvSpPr txBox="1"/>
          <p:nvPr/>
        </p:nvSpPr>
        <p:spPr>
          <a:xfrm>
            <a:off x="687870" y="429477"/>
            <a:ext cx="3903900" cy="815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4400">
                <a:solidFill>
                  <a:schemeClr val="dk1"/>
                </a:solidFill>
                <a:latin typeface="Calibri"/>
                <a:ea typeface="Calibri"/>
                <a:cs typeface="Calibri"/>
                <a:sym typeface="Calibri"/>
              </a:rPr>
              <a:t>Et maintenant ?</a:t>
            </a:r>
            <a:endParaRPr sz="2100"/>
          </a:p>
        </p:txBody>
      </p:sp>
      <p:sp>
        <p:nvSpPr>
          <p:cNvPr id="388" name="Google Shape;388;g3ebbd971315_1_214"/>
          <p:cNvSpPr txBox="1"/>
          <p:nvPr/>
        </p:nvSpPr>
        <p:spPr>
          <a:xfrm>
            <a:off x="687870" y="1599288"/>
            <a:ext cx="5754900" cy="8772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Meilleur suivi  des niveaux de pollution lumineuse dans les expériences</a:t>
            </a:r>
            <a:endParaRPr sz="2100"/>
          </a:p>
        </p:txBody>
      </p:sp>
      <p:sp>
        <p:nvSpPr>
          <p:cNvPr id="389" name="Google Shape;389;g3ebbd971315_1_214"/>
          <p:cNvSpPr txBox="1"/>
          <p:nvPr/>
        </p:nvSpPr>
        <p:spPr>
          <a:xfrm>
            <a:off x="687870" y="2849874"/>
            <a:ext cx="5754900" cy="8772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Besoin de travailler sur les plages horaires pour une plus grande efficacité</a:t>
            </a:r>
            <a:endParaRPr sz="2100"/>
          </a:p>
        </p:txBody>
      </p:sp>
      <p:sp>
        <p:nvSpPr>
          <p:cNvPr id="390" name="Google Shape;390;g3ebbd971315_1_214"/>
          <p:cNvSpPr txBox="1"/>
          <p:nvPr/>
        </p:nvSpPr>
        <p:spPr>
          <a:xfrm>
            <a:off x="687870" y="3964494"/>
            <a:ext cx="5754900" cy="8772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Besoin de bien prendre en compte les faibles intensités </a:t>
            </a:r>
            <a:endParaRPr sz="2100"/>
          </a:p>
        </p:txBody>
      </p:sp>
      <p:pic>
        <p:nvPicPr>
          <p:cNvPr id="391" name="Google Shape;391;g3ebbd971315_1_214"/>
          <p:cNvPicPr preferRelativeResize="0"/>
          <p:nvPr/>
        </p:nvPicPr>
        <p:blipFill rotWithShape="1">
          <a:blip r:embed="rId6">
            <a:alphaModFix/>
          </a:blip>
          <a:srcRect/>
          <a:stretch/>
        </p:blipFill>
        <p:spPr>
          <a:xfrm>
            <a:off x="9763056" y="2457075"/>
            <a:ext cx="5216002" cy="3045367"/>
          </a:xfrm>
          <a:prstGeom prst="rect">
            <a:avLst/>
          </a:prstGeom>
          <a:noFill/>
          <a:ln>
            <a:noFill/>
          </a:ln>
        </p:spPr>
      </p:pic>
      <p:pic>
        <p:nvPicPr>
          <p:cNvPr id="392" name="Google Shape;392;g3ebbd971315_1_214"/>
          <p:cNvPicPr preferRelativeResize="0"/>
          <p:nvPr/>
        </p:nvPicPr>
        <p:blipFill rotWithShape="1">
          <a:blip r:embed="rId7">
            <a:alphaModFix/>
          </a:blip>
          <a:srcRect/>
          <a:stretch/>
        </p:blipFill>
        <p:spPr>
          <a:xfrm>
            <a:off x="9144000" y="260574"/>
            <a:ext cx="6382643" cy="1876688"/>
          </a:xfrm>
          <a:prstGeom prst="rect">
            <a:avLst/>
          </a:prstGeom>
          <a:noFill/>
          <a:ln>
            <a:noFill/>
          </a:ln>
        </p:spPr>
      </p:pic>
      <p:sp>
        <p:nvSpPr>
          <p:cNvPr id="393" name="Google Shape;393;g3ebbd971315_1_214"/>
          <p:cNvSpPr/>
          <p:nvPr/>
        </p:nvSpPr>
        <p:spPr>
          <a:xfrm>
            <a:off x="10423490" y="3125037"/>
            <a:ext cx="429600" cy="2123100"/>
          </a:xfrm>
          <a:prstGeom prst="ellipse">
            <a:avLst/>
          </a:prstGeom>
          <a:noFill/>
          <a:ln w="19050" cap="flat" cmpd="sng">
            <a:solidFill>
              <a:srgbClr val="FF0000"/>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4" name="Google Shape;394;g3ebbd971315_1_214"/>
          <p:cNvPicPr preferRelativeResize="0"/>
          <p:nvPr/>
        </p:nvPicPr>
        <p:blipFill rotWithShape="1">
          <a:blip r:embed="rId8">
            <a:alphaModFix/>
          </a:blip>
          <a:srcRect/>
          <a:stretch/>
        </p:blipFill>
        <p:spPr>
          <a:xfrm>
            <a:off x="10203792" y="5822256"/>
            <a:ext cx="4944353" cy="1966628"/>
          </a:xfrm>
          <a:prstGeom prst="rect">
            <a:avLst/>
          </a:prstGeom>
          <a:noFill/>
          <a:ln>
            <a:noFill/>
          </a:ln>
        </p:spPr>
      </p:pic>
      <p:pic>
        <p:nvPicPr>
          <p:cNvPr id="395" name="Google Shape;395;g3ebbd971315_1_214"/>
          <p:cNvPicPr preferRelativeResize="0"/>
          <p:nvPr/>
        </p:nvPicPr>
        <p:blipFill rotWithShape="1">
          <a:blip r:embed="rId9">
            <a:alphaModFix/>
          </a:blip>
          <a:srcRect/>
          <a:stretch/>
        </p:blipFill>
        <p:spPr>
          <a:xfrm rot="-681691">
            <a:off x="7916539" y="5602533"/>
            <a:ext cx="10370085" cy="2057507"/>
          </a:xfrm>
          <a:prstGeom prst="rect">
            <a:avLst/>
          </a:prstGeom>
          <a:noFill/>
          <a:ln>
            <a:noFill/>
          </a:ln>
        </p:spPr>
      </p:pic>
      <p:pic>
        <p:nvPicPr>
          <p:cNvPr id="396" name="Google Shape;396;g3ebbd971315_1_214"/>
          <p:cNvPicPr preferRelativeResize="0"/>
          <p:nvPr/>
        </p:nvPicPr>
        <p:blipFill rotWithShape="1">
          <a:blip r:embed="rId10">
            <a:alphaModFix/>
          </a:blip>
          <a:srcRect/>
          <a:stretch/>
        </p:blipFill>
        <p:spPr>
          <a:xfrm>
            <a:off x="11651910" y="5638662"/>
            <a:ext cx="6636090" cy="1295468"/>
          </a:xfrm>
          <a:prstGeom prst="rect">
            <a:avLst/>
          </a:prstGeom>
          <a:noFill/>
          <a:ln>
            <a:noFill/>
          </a:ln>
        </p:spPr>
      </p:pic>
      <p:pic>
        <p:nvPicPr>
          <p:cNvPr id="397" name="Google Shape;397;g3ebbd971315_1_214"/>
          <p:cNvPicPr preferRelativeResize="0"/>
          <p:nvPr/>
        </p:nvPicPr>
        <p:blipFill rotWithShape="1">
          <a:blip r:embed="rId11">
            <a:alphaModFix/>
          </a:blip>
          <a:srcRect/>
          <a:stretch/>
        </p:blipFill>
        <p:spPr>
          <a:xfrm rot="-1860337">
            <a:off x="8494349" y="7831771"/>
            <a:ext cx="6629742" cy="590580"/>
          </a:xfrm>
          <a:prstGeom prst="rect">
            <a:avLst/>
          </a:prstGeom>
          <a:noFill/>
          <a:ln>
            <a:noFill/>
          </a:ln>
        </p:spPr>
      </p:pic>
      <p:pic>
        <p:nvPicPr>
          <p:cNvPr id="398" name="Google Shape;398;g3ebbd971315_1_214"/>
          <p:cNvPicPr preferRelativeResize="0"/>
          <p:nvPr/>
        </p:nvPicPr>
        <p:blipFill rotWithShape="1">
          <a:blip r:embed="rId12">
            <a:alphaModFix/>
          </a:blip>
          <a:srcRect/>
          <a:stretch/>
        </p:blipFill>
        <p:spPr>
          <a:xfrm>
            <a:off x="14979056" y="7788972"/>
            <a:ext cx="2914799" cy="2121009"/>
          </a:xfrm>
          <a:prstGeom prst="rect">
            <a:avLst/>
          </a:prstGeom>
          <a:noFill/>
          <a:ln>
            <a:noFill/>
          </a:ln>
        </p:spPr>
      </p:pic>
      <p:pic>
        <p:nvPicPr>
          <p:cNvPr id="399" name="Google Shape;399;g3ebbd971315_1_214"/>
          <p:cNvPicPr preferRelativeResize="0"/>
          <p:nvPr/>
        </p:nvPicPr>
        <p:blipFill rotWithShape="1">
          <a:blip r:embed="rId13">
            <a:alphaModFix/>
          </a:blip>
          <a:srcRect/>
          <a:stretch/>
        </p:blipFill>
        <p:spPr>
          <a:xfrm>
            <a:off x="9690002" y="7510215"/>
            <a:ext cx="7722426" cy="831860"/>
          </a:xfrm>
          <a:prstGeom prst="rect">
            <a:avLst/>
          </a:prstGeom>
          <a:noFill/>
          <a:ln>
            <a:noFill/>
          </a:ln>
        </p:spPr>
      </p:pic>
      <p:pic>
        <p:nvPicPr>
          <p:cNvPr id="400" name="Google Shape;400;g3ebbd971315_1_214"/>
          <p:cNvPicPr preferRelativeResize="0"/>
          <p:nvPr/>
        </p:nvPicPr>
        <p:blipFill rotWithShape="1">
          <a:blip r:embed="rId14">
            <a:alphaModFix/>
          </a:blip>
          <a:srcRect/>
          <a:stretch/>
        </p:blipFill>
        <p:spPr>
          <a:xfrm rot="548424">
            <a:off x="8989743" y="7502120"/>
            <a:ext cx="8223676" cy="170823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g3e776dfa165_0_93"/>
          <p:cNvSpPr/>
          <p:nvPr/>
        </p:nvSpPr>
        <p:spPr>
          <a:xfrm>
            <a:off x="0" y="-60575"/>
            <a:ext cx="1869948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0050" b="-1006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6" name="Google Shape;406;g3e776dfa165_0_93"/>
          <p:cNvSpPr txBox="1"/>
          <p:nvPr/>
        </p:nvSpPr>
        <p:spPr>
          <a:xfrm>
            <a:off x="8204901" y="904875"/>
            <a:ext cx="9054300" cy="1031400"/>
          </a:xfrm>
          <a:prstGeom prst="rect">
            <a:avLst/>
          </a:prstGeom>
          <a:noFill/>
          <a:ln>
            <a:noFill/>
          </a:ln>
        </p:spPr>
        <p:txBody>
          <a:bodyPr spcFirstLastPara="1" wrap="square" lIns="0" tIns="0" rIns="0" bIns="0" anchor="t" anchorCtr="0">
            <a:spAutoFit/>
          </a:bodyPr>
          <a:lstStyle/>
          <a:p>
            <a:pPr marL="0" marR="0" lvl="0" indent="0" algn="r" rtl="0">
              <a:lnSpc>
                <a:spcPct val="140008"/>
              </a:lnSpc>
              <a:spcBef>
                <a:spcPts val="0"/>
              </a:spcBef>
              <a:spcAft>
                <a:spcPts val="0"/>
              </a:spcAft>
              <a:buClr>
                <a:srgbClr val="000000"/>
              </a:buClr>
              <a:buSzPts val="6701"/>
              <a:buFont typeface="Arial"/>
              <a:buNone/>
            </a:pPr>
            <a:r>
              <a:rPr lang="en-US" sz="6701" b="0" i="0" u="none" strike="noStrike" cap="none">
                <a:solidFill>
                  <a:srgbClr val="FFFFFF"/>
                </a:solidFill>
                <a:latin typeface="Fjalla One"/>
                <a:ea typeface="Fjalla One"/>
                <a:cs typeface="Fjalla One"/>
                <a:sym typeface="Fjalla One"/>
              </a:rPr>
              <a:t>Merci de votre attention </a:t>
            </a:r>
            <a:endParaRPr sz="1400" b="0" i="0" u="none" strike="noStrike" cap="none">
              <a:solidFill>
                <a:srgbClr val="000000"/>
              </a:solidFill>
              <a:latin typeface="Arial"/>
              <a:ea typeface="Arial"/>
              <a:cs typeface="Arial"/>
              <a:sym typeface="Arial"/>
            </a:endParaRPr>
          </a:p>
        </p:txBody>
      </p:sp>
      <p:sp>
        <p:nvSpPr>
          <p:cNvPr id="407" name="Google Shape;407;g3e776dfa165_0_93"/>
          <p:cNvSpPr txBox="1"/>
          <p:nvPr/>
        </p:nvSpPr>
        <p:spPr>
          <a:xfrm>
            <a:off x="1184806" y="5082937"/>
            <a:ext cx="8487000" cy="4617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Clr>
                <a:srgbClr val="000000"/>
              </a:buClr>
              <a:buSzPts val="2999"/>
              <a:buFont typeface="Arial"/>
              <a:buNone/>
            </a:pPr>
            <a:r>
              <a:rPr lang="en-US" sz="2999">
                <a:solidFill>
                  <a:srgbClr val="FFFFFF"/>
                </a:solidFill>
                <a:latin typeface="Fjalla One"/>
                <a:ea typeface="Fjalla One"/>
                <a:cs typeface="Fjalla One"/>
                <a:sym typeface="Fjalla One"/>
              </a:rPr>
              <a:t>Thierry LENGAGNE </a:t>
            </a:r>
            <a:r>
              <a:rPr lang="en-US" sz="2999" b="0" i="0" u="none" strike="noStrike" cap="none">
                <a:solidFill>
                  <a:srgbClr val="FFFFFF"/>
                </a:solidFill>
                <a:latin typeface="Fjalla One"/>
                <a:ea typeface="Fjalla One"/>
                <a:cs typeface="Fjalla One"/>
                <a:sym typeface="Fjalla One"/>
              </a:rPr>
              <a:t>/ </a:t>
            </a:r>
            <a:r>
              <a:rPr lang="en-US" sz="2999">
                <a:solidFill>
                  <a:srgbClr val="FFFFFF"/>
                </a:solidFill>
                <a:latin typeface="Fjalla One"/>
                <a:ea typeface="Fjalla One"/>
                <a:cs typeface="Fjalla One"/>
                <a:sym typeface="Fjalla One"/>
              </a:rPr>
              <a:t>Chargé de recherche CNRS/LEHNA</a:t>
            </a:r>
            <a:endParaRPr sz="1400" b="0" i="0" u="none" strike="noStrike" cap="none">
              <a:solidFill>
                <a:srgbClr val="000000"/>
              </a:solidFill>
              <a:latin typeface="Fjalla One"/>
              <a:ea typeface="Fjalla One"/>
              <a:cs typeface="Fjalla One"/>
              <a:sym typeface="Fjalla One"/>
            </a:endParaRPr>
          </a:p>
        </p:txBody>
      </p:sp>
      <p:grpSp>
        <p:nvGrpSpPr>
          <p:cNvPr id="408" name="Google Shape;408;g3e776dfa165_0_93"/>
          <p:cNvGrpSpPr/>
          <p:nvPr/>
        </p:nvGrpSpPr>
        <p:grpSpPr>
          <a:xfrm>
            <a:off x="1184806" y="4410308"/>
            <a:ext cx="1979489" cy="554900"/>
            <a:chOff x="0" y="0"/>
            <a:chExt cx="2639318" cy="739867"/>
          </a:xfrm>
        </p:grpSpPr>
        <p:sp>
          <p:nvSpPr>
            <p:cNvPr id="409" name="Google Shape;409;g3e776dfa165_0_93"/>
            <p:cNvSpPr/>
            <p:nvPr/>
          </p:nvSpPr>
          <p:spPr>
            <a:xfrm>
              <a:off x="1060017" y="0"/>
              <a:ext cx="1579301" cy="739867"/>
            </a:xfrm>
            <a:custGeom>
              <a:avLst/>
              <a:gdLst/>
              <a:ahLst/>
              <a:cxnLst/>
              <a:rect l="l" t="t" r="r" b="b"/>
              <a:pathLst>
                <a:path w="1579301" h="739867" extrusionOk="0">
                  <a:moveTo>
                    <a:pt x="0" y="0"/>
                  </a:moveTo>
                  <a:lnTo>
                    <a:pt x="1579301" y="0"/>
                  </a:lnTo>
                  <a:lnTo>
                    <a:pt x="1579301" y="739867"/>
                  </a:lnTo>
                  <a:lnTo>
                    <a:pt x="0" y="739867"/>
                  </a:lnTo>
                  <a:lnTo>
                    <a:pt x="0" y="0"/>
                  </a:lnTo>
                  <a:close/>
                </a:path>
              </a:pathLst>
            </a:cu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g3e776dfa165_0_93"/>
            <p:cNvSpPr/>
            <p:nvPr/>
          </p:nvSpPr>
          <p:spPr>
            <a:xfrm rot="10800000">
              <a:off x="0" y="0"/>
              <a:ext cx="1579301" cy="739867"/>
            </a:xfrm>
            <a:custGeom>
              <a:avLst/>
              <a:gdLst/>
              <a:ahLst/>
              <a:cxnLst/>
              <a:rect l="l" t="t" r="r" b="b"/>
              <a:pathLst>
                <a:path w="1579301" h="739867" extrusionOk="0">
                  <a:moveTo>
                    <a:pt x="0" y="0"/>
                  </a:moveTo>
                  <a:lnTo>
                    <a:pt x="1579301" y="0"/>
                  </a:lnTo>
                  <a:lnTo>
                    <a:pt x="1579301" y="739867"/>
                  </a:lnTo>
                  <a:lnTo>
                    <a:pt x="0" y="739867"/>
                  </a:lnTo>
                  <a:lnTo>
                    <a:pt x="0" y="0"/>
                  </a:lnTo>
                  <a:close/>
                </a:path>
              </a:pathLst>
            </a:cu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1" name="Google Shape;411;g3e776dfa165_0_93"/>
          <p:cNvSpPr txBox="1"/>
          <p:nvPr/>
        </p:nvSpPr>
        <p:spPr>
          <a:xfrm>
            <a:off x="1122014" y="5759200"/>
            <a:ext cx="4821000" cy="1107900"/>
          </a:xfrm>
          <a:prstGeom prst="rect">
            <a:avLst/>
          </a:prstGeom>
          <a:noFill/>
          <a:ln>
            <a:noFill/>
          </a:ln>
        </p:spPr>
        <p:txBody>
          <a:bodyPr spcFirstLastPara="1" wrap="square" lIns="0" tIns="0" rIns="0" bIns="0" anchor="t" anchorCtr="0">
            <a:spAutoFit/>
          </a:bodyPr>
          <a:lstStyle/>
          <a:p>
            <a:pPr marL="0" lvl="0" indent="0" algn="l" rtl="0">
              <a:lnSpc>
                <a:spcPct val="140013"/>
              </a:lnSpc>
              <a:spcBef>
                <a:spcPts val="0"/>
              </a:spcBef>
              <a:spcAft>
                <a:spcPts val="0"/>
              </a:spcAft>
              <a:buClr>
                <a:schemeClr val="dk1"/>
              </a:buClr>
              <a:buSzPts val="1100"/>
              <a:buFont typeface="Arial"/>
              <a:buNone/>
            </a:pPr>
            <a:endParaRPr sz="2999">
              <a:solidFill>
                <a:srgbClr val="FFFFFF"/>
              </a:solidFill>
              <a:latin typeface="Fjalla One"/>
              <a:ea typeface="Fjalla One"/>
              <a:cs typeface="Fjalla One"/>
              <a:sym typeface="Fjalla One"/>
            </a:endParaRPr>
          </a:p>
          <a:p>
            <a:pPr marL="0" marR="0" lvl="0" indent="0" algn="l" rtl="0">
              <a:lnSpc>
                <a:spcPct val="140013"/>
              </a:lnSpc>
              <a:spcBef>
                <a:spcPts val="0"/>
              </a:spcBef>
              <a:spcAft>
                <a:spcPts val="0"/>
              </a:spcAft>
              <a:buClr>
                <a:srgbClr val="000000"/>
              </a:buClr>
              <a:buSzPts val="2999"/>
              <a:buFont typeface="Arial"/>
              <a:buNone/>
            </a:pPr>
            <a:endParaRPr sz="2999">
              <a:solidFill>
                <a:srgbClr val="FFFFFF"/>
              </a:solidFill>
              <a:latin typeface="Fjalla One"/>
              <a:ea typeface="Fjalla One"/>
              <a:cs typeface="Fjalla One"/>
              <a:sym typeface="Fjalla One"/>
            </a:endParaRPr>
          </a:p>
        </p:txBody>
      </p:sp>
      <p:sp>
        <p:nvSpPr>
          <p:cNvPr id="412" name="Google Shape;412;g3e776dfa165_0_93"/>
          <p:cNvSpPr txBox="1"/>
          <p:nvPr/>
        </p:nvSpPr>
        <p:spPr>
          <a:xfrm>
            <a:off x="1207930" y="6431410"/>
            <a:ext cx="6291300" cy="4617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Clr>
                <a:srgbClr val="000000"/>
              </a:buClr>
              <a:buSzPts val="2999"/>
              <a:buFont typeface="Arial"/>
              <a:buNone/>
            </a:pPr>
            <a:r>
              <a:rPr lang="en-US" sz="2999" dirty="0">
                <a:solidFill>
                  <a:srgbClr val="FFFFFF"/>
                </a:solidFill>
                <a:latin typeface="Fjalla One"/>
                <a:ea typeface="Fjalla One"/>
                <a:cs typeface="Fjalla One"/>
                <a:sym typeface="Fjalla One"/>
              </a:rPr>
              <a:t>thierry.lengagne@univ-lyon1.fr</a:t>
            </a:r>
            <a:endParaRPr sz="1400" b="0" i="0" u="none" strike="noStrike" cap="none" dirty="0">
              <a:solidFill>
                <a:srgbClr val="000000"/>
              </a:solidFill>
              <a:latin typeface="Fjalla One"/>
              <a:ea typeface="Fjalla One"/>
              <a:cs typeface="Fjalla One"/>
              <a:sym typeface="Fjalla One"/>
            </a:endParaRPr>
          </a:p>
        </p:txBody>
      </p:sp>
      <p:sp>
        <p:nvSpPr>
          <p:cNvPr id="413" name="Google Shape;413;g3e776dfa165_0_93"/>
          <p:cNvSpPr txBox="1"/>
          <p:nvPr/>
        </p:nvSpPr>
        <p:spPr>
          <a:xfrm>
            <a:off x="15907426" y="9769195"/>
            <a:ext cx="22368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Calibri"/>
                <a:ea typeface="Calibri"/>
                <a:cs typeface="Calibri"/>
                <a:sym typeface="Calibri"/>
              </a:rPr>
              <a:t>©Anthony Turpaud</a:t>
            </a:r>
            <a:endParaRPr sz="1000" b="0" i="0" u="none" strike="noStrike" cap="none">
              <a:solidFill>
                <a:schemeClr val="lt1"/>
              </a:solidFill>
              <a:latin typeface="Calibri"/>
              <a:ea typeface="Calibri"/>
              <a:cs typeface="Calibri"/>
              <a:sym typeface="Calibri"/>
            </a:endParaRPr>
          </a:p>
        </p:txBody>
      </p:sp>
      <p:pic>
        <p:nvPicPr>
          <p:cNvPr id="414" name="Google Shape;414;g3e776dfa165_0_93"/>
          <p:cNvPicPr preferRelativeResize="0"/>
          <p:nvPr/>
        </p:nvPicPr>
        <p:blipFill rotWithShape="1">
          <a:blip r:embed="rId4">
            <a:alphaModFix/>
          </a:blip>
          <a:srcRect/>
          <a:stretch/>
        </p:blipFill>
        <p:spPr>
          <a:xfrm>
            <a:off x="12165842" y="6175048"/>
            <a:ext cx="6096000" cy="4307743"/>
          </a:xfrm>
          <a:prstGeom prst="rect">
            <a:avLst/>
          </a:prstGeom>
          <a:noFill/>
          <a:ln>
            <a:noFill/>
          </a:ln>
        </p:spPr>
      </p:pic>
      <p:sp>
        <p:nvSpPr>
          <p:cNvPr id="415" name="Google Shape;415;g3e776dfa165_0_93"/>
          <p:cNvSpPr/>
          <p:nvPr/>
        </p:nvSpPr>
        <p:spPr>
          <a:xfrm>
            <a:off x="1207930" y="4240400"/>
            <a:ext cx="1652700" cy="602400"/>
          </a:xfrm>
          <a:prstGeom prst="round2DiagRect">
            <a:avLst>
              <a:gd name="adj1" fmla="val 16667"/>
              <a:gd name="adj2" fmla="val 0"/>
            </a:avLst>
          </a:prstGeom>
          <a:solidFill>
            <a:srgbClr val="D78D6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416" name="Google Shape;416;g3e776dfa165_0_93"/>
          <p:cNvPicPr preferRelativeResize="0"/>
          <p:nvPr/>
        </p:nvPicPr>
        <p:blipFill rotWithShape="1">
          <a:blip r:embed="rId5">
            <a:alphaModFix/>
          </a:blip>
          <a:srcRect/>
          <a:stretch/>
        </p:blipFill>
        <p:spPr>
          <a:xfrm>
            <a:off x="7772400" y="437702"/>
            <a:ext cx="2034187" cy="1144230"/>
          </a:xfrm>
          <a:prstGeom prst="rect">
            <a:avLst/>
          </a:prstGeom>
          <a:noFill/>
          <a:ln>
            <a:noFill/>
          </a:ln>
        </p:spPr>
      </p:pic>
      <p:sp>
        <p:nvSpPr>
          <p:cNvPr id="417" name="Google Shape;417;g3e776dfa165_0_93"/>
          <p:cNvSpPr txBox="1"/>
          <p:nvPr/>
        </p:nvSpPr>
        <p:spPr>
          <a:xfrm>
            <a:off x="1291916" y="4288256"/>
            <a:ext cx="1484700" cy="506700"/>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Clr>
                <a:srgbClr val="000000"/>
              </a:buClr>
              <a:buSzPts val="3291"/>
              <a:buFont typeface="Arial"/>
              <a:buNone/>
            </a:pPr>
            <a:r>
              <a:rPr lang="en-US" sz="3291" b="0" i="0" u="none" strike="noStrike" cap="none">
                <a:solidFill>
                  <a:srgbClr val="FFFFFF"/>
                </a:solidFill>
                <a:latin typeface="Fjalla One"/>
                <a:ea typeface="Fjalla One"/>
                <a:cs typeface="Fjalla One"/>
                <a:sym typeface="Fjalla One"/>
              </a:rPr>
              <a:t>Contact : </a:t>
            </a:r>
            <a:endParaRPr sz="1400" b="0" i="0" u="none" strike="noStrike" cap="none">
              <a:solidFill>
                <a:srgbClr val="000000"/>
              </a:solidFill>
              <a:latin typeface="Arial"/>
              <a:ea typeface="Arial"/>
              <a:cs typeface="Arial"/>
              <a:sym typeface="Arial"/>
            </a:endParaRPr>
          </a:p>
        </p:txBody>
      </p:sp>
      <p:grpSp>
        <p:nvGrpSpPr>
          <p:cNvPr id="418" name="Google Shape;418;g3e776dfa165_0_93"/>
          <p:cNvGrpSpPr/>
          <p:nvPr/>
        </p:nvGrpSpPr>
        <p:grpSpPr>
          <a:xfrm>
            <a:off x="1122014" y="7183435"/>
            <a:ext cx="3410567" cy="1960339"/>
            <a:chOff x="1122014" y="7183435"/>
            <a:chExt cx="3410567" cy="1960339"/>
          </a:xfrm>
        </p:grpSpPr>
        <p:grpSp>
          <p:nvGrpSpPr>
            <p:cNvPr id="419" name="Google Shape;419;g3e776dfa165_0_93"/>
            <p:cNvGrpSpPr/>
            <p:nvPr/>
          </p:nvGrpSpPr>
          <p:grpSpPr>
            <a:xfrm>
              <a:off x="1122014" y="7183435"/>
              <a:ext cx="3410567" cy="1960339"/>
              <a:chOff x="-9" y="-91132"/>
              <a:chExt cx="2856900" cy="516300"/>
            </a:xfrm>
          </p:grpSpPr>
          <p:sp>
            <p:nvSpPr>
              <p:cNvPr id="420" name="Google Shape;420;g3e776dfa165_0_93"/>
              <p:cNvSpPr/>
              <p:nvPr/>
            </p:nvSpPr>
            <p:spPr>
              <a:xfrm>
                <a:off x="0" y="0"/>
                <a:ext cx="2856756" cy="421114"/>
              </a:xfrm>
              <a:custGeom>
                <a:avLst/>
                <a:gdLst/>
                <a:ahLst/>
                <a:cxnLst/>
                <a:rect l="l" t="t" r="r" b="b"/>
                <a:pathLst>
                  <a:path w="2856756" h="421114" extrusionOk="0">
                    <a:moveTo>
                      <a:pt x="10706" y="0"/>
                    </a:moveTo>
                    <a:lnTo>
                      <a:pt x="2846050" y="0"/>
                    </a:lnTo>
                    <a:cubicBezTo>
                      <a:pt x="2848889" y="0"/>
                      <a:pt x="2851613" y="1128"/>
                      <a:pt x="2853620" y="3136"/>
                    </a:cubicBezTo>
                    <a:cubicBezTo>
                      <a:pt x="2855628" y="5144"/>
                      <a:pt x="2856756" y="7867"/>
                      <a:pt x="2856756" y="10706"/>
                    </a:cubicBezTo>
                    <a:lnTo>
                      <a:pt x="2856756" y="410407"/>
                    </a:lnTo>
                    <a:cubicBezTo>
                      <a:pt x="2856756" y="416320"/>
                      <a:pt x="2851963" y="421114"/>
                      <a:pt x="2846050" y="421114"/>
                    </a:cubicBezTo>
                    <a:lnTo>
                      <a:pt x="10706" y="421114"/>
                    </a:lnTo>
                    <a:cubicBezTo>
                      <a:pt x="7867" y="421114"/>
                      <a:pt x="5144" y="419986"/>
                      <a:pt x="3136" y="417978"/>
                    </a:cubicBezTo>
                    <a:cubicBezTo>
                      <a:pt x="1128" y="415970"/>
                      <a:pt x="0" y="413247"/>
                      <a:pt x="0" y="410407"/>
                    </a:cubicBezTo>
                    <a:lnTo>
                      <a:pt x="0" y="10706"/>
                    </a:lnTo>
                    <a:cubicBezTo>
                      <a:pt x="0" y="7867"/>
                      <a:pt x="1128" y="5144"/>
                      <a:pt x="3136" y="3136"/>
                    </a:cubicBezTo>
                    <a:cubicBezTo>
                      <a:pt x="5144" y="1128"/>
                      <a:pt x="7867" y="0"/>
                      <a:pt x="10706"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1" name="Google Shape;421;g3e776dfa165_0_93"/>
              <p:cNvSpPr txBox="1"/>
              <p:nvPr/>
            </p:nvSpPr>
            <p:spPr>
              <a:xfrm>
                <a:off x="-9" y="-91132"/>
                <a:ext cx="2856900" cy="516300"/>
              </a:xfrm>
              <a:prstGeom prst="rect">
                <a:avLst/>
              </a:prstGeom>
              <a:noFill/>
              <a:ln>
                <a:noFill/>
              </a:ln>
            </p:spPr>
            <p:txBody>
              <a:bodyPr spcFirstLastPara="1" wrap="square" lIns="50800" tIns="50800" rIns="50800" bIns="50800" anchor="ctr" anchorCtr="0">
                <a:noAutofit/>
              </a:bodyPr>
              <a:lstStyle/>
              <a:p>
                <a:pPr marL="0" marR="0" lvl="0" indent="0" algn="ctr" rtl="0">
                  <a:lnSpc>
                    <a:spcPct val="194388"/>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pic>
          <p:nvPicPr>
            <p:cNvPr id="422" name="Google Shape;422;g3e776dfa165_0_93"/>
            <p:cNvPicPr preferRelativeResize="0"/>
            <p:nvPr/>
          </p:nvPicPr>
          <p:blipFill rotWithShape="1">
            <a:blip r:embed="rId6">
              <a:alphaModFix/>
            </a:blip>
            <a:srcRect l="-5580" r="5580"/>
            <a:stretch/>
          </p:blipFill>
          <p:spPr>
            <a:xfrm>
              <a:off x="1248463" y="7788075"/>
              <a:ext cx="1571625" cy="952500"/>
            </a:xfrm>
            <a:prstGeom prst="rect">
              <a:avLst/>
            </a:prstGeom>
            <a:noFill/>
            <a:ln>
              <a:noFill/>
            </a:ln>
          </p:spPr>
        </p:pic>
        <p:pic>
          <p:nvPicPr>
            <p:cNvPr id="423" name="Google Shape;423;g3e776dfa165_0_93"/>
            <p:cNvPicPr preferRelativeResize="0"/>
            <p:nvPr/>
          </p:nvPicPr>
          <p:blipFill>
            <a:blip r:embed="rId7">
              <a:alphaModFix/>
            </a:blip>
            <a:stretch>
              <a:fillRect/>
            </a:stretch>
          </p:blipFill>
          <p:spPr>
            <a:xfrm>
              <a:off x="2923425" y="7648872"/>
              <a:ext cx="1322501" cy="1322501"/>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g3e776dfa165_0_48"/>
          <p:cNvSpPr/>
          <p:nvPr/>
        </p:nvSpPr>
        <p:spPr>
          <a:xfrm>
            <a:off x="1028700" y="1028700"/>
            <a:ext cx="16230600" cy="8229600"/>
          </a:xfrm>
          <a:custGeom>
            <a:avLst/>
            <a:gdLst/>
            <a:ahLst/>
            <a:cxnLst/>
            <a:rect l="l" t="t" r="r" b="b"/>
            <a:pathLst>
              <a:path w="16230600" h="8229600" extrusionOk="0">
                <a:moveTo>
                  <a:pt x="0" y="0"/>
                </a:moveTo>
                <a:lnTo>
                  <a:pt x="16230600" y="0"/>
                </a:lnTo>
                <a:lnTo>
                  <a:pt x="16230600" y="8229600"/>
                </a:lnTo>
                <a:lnTo>
                  <a:pt x="0" y="8229600"/>
                </a:lnTo>
                <a:lnTo>
                  <a:pt x="0" y="0"/>
                </a:lnTo>
                <a:close/>
              </a:path>
            </a:pathLst>
          </a:custGeom>
          <a:blipFill rotWithShape="1">
            <a:blip r:embed="rId3">
              <a:alphaModFix/>
            </a:blip>
            <a:stretch>
              <a:fillRect t="-12629"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Fjalla One"/>
              <a:ea typeface="Fjalla One"/>
              <a:cs typeface="Fjalla One"/>
              <a:sym typeface="Fjalla One"/>
            </a:endParaRPr>
          </a:p>
        </p:txBody>
      </p:sp>
      <p:sp>
        <p:nvSpPr>
          <p:cNvPr id="429" name="Google Shape;429;g3e776dfa165_0_48"/>
          <p:cNvSpPr/>
          <p:nvPr/>
        </p:nvSpPr>
        <p:spPr>
          <a:xfrm>
            <a:off x="1924900" y="8251850"/>
            <a:ext cx="3994200" cy="461700"/>
          </a:xfrm>
          <a:prstGeom prst="round2DiagRect">
            <a:avLst>
              <a:gd name="adj1" fmla="val 16667"/>
              <a:gd name="adj2" fmla="val 0"/>
            </a:avLst>
          </a:prstGeom>
          <a:solidFill>
            <a:srgbClr val="D78D64"/>
          </a:solidFill>
          <a:ln w="9525" cap="flat" cmpd="sng">
            <a:solidFill>
              <a:srgbClr val="D78D6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430" name="Google Shape;430;g3e776dfa165_0_48"/>
          <p:cNvSpPr/>
          <p:nvPr/>
        </p:nvSpPr>
        <p:spPr>
          <a:xfrm>
            <a:off x="7293150" y="8213325"/>
            <a:ext cx="2170500" cy="519600"/>
          </a:xfrm>
          <a:prstGeom prst="round2DiagRect">
            <a:avLst>
              <a:gd name="adj1" fmla="val 16667"/>
              <a:gd name="adj2" fmla="val 0"/>
            </a:avLst>
          </a:prstGeom>
          <a:solidFill>
            <a:srgbClr val="D78D64"/>
          </a:solidFill>
          <a:ln w="9525" cap="flat" cmpd="sng">
            <a:solidFill>
              <a:srgbClr val="D78D6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431" name="Google Shape;431;g3e776dfa165_0_48"/>
          <p:cNvSpPr txBox="1"/>
          <p:nvPr/>
        </p:nvSpPr>
        <p:spPr>
          <a:xfrm>
            <a:off x="1988949" y="8308638"/>
            <a:ext cx="6393900" cy="339300"/>
          </a:xfrm>
          <a:prstGeom prst="rect">
            <a:avLst/>
          </a:prstGeom>
          <a:noFill/>
          <a:ln>
            <a:noFill/>
          </a:ln>
        </p:spPr>
        <p:txBody>
          <a:bodyPr spcFirstLastPara="1" wrap="square" lIns="0" tIns="0" rIns="0" bIns="0" anchor="t" anchorCtr="0">
            <a:spAutoFit/>
          </a:bodyPr>
          <a:lstStyle/>
          <a:p>
            <a:pPr marL="0" marR="0" lvl="0" indent="0" algn="l" rtl="0">
              <a:lnSpc>
                <a:spcPct val="139979"/>
              </a:lnSpc>
              <a:spcBef>
                <a:spcPts val="0"/>
              </a:spcBef>
              <a:spcAft>
                <a:spcPts val="0"/>
              </a:spcAft>
              <a:buClr>
                <a:srgbClr val="000000"/>
              </a:buClr>
              <a:buSzPts val="2204"/>
              <a:buFont typeface="Arial"/>
              <a:buNone/>
            </a:pPr>
            <a:r>
              <a:rPr lang="en-US" sz="2204" b="0" i="0" u="none" strike="noStrike" cap="none">
                <a:solidFill>
                  <a:srgbClr val="FFFFFF"/>
                </a:solidFill>
                <a:latin typeface="Fjalla One"/>
                <a:ea typeface="Fjalla One"/>
                <a:cs typeface="Fjalla One"/>
                <a:sym typeface="Fjalla One"/>
              </a:rPr>
              <a:t>Titre de la conférence / de l’atelier</a:t>
            </a:r>
            <a:endParaRPr sz="2204" b="0" i="0" u="none" strike="noStrike" cap="none">
              <a:solidFill>
                <a:srgbClr val="FFFFFF"/>
              </a:solidFill>
              <a:latin typeface="Fjalla One"/>
              <a:ea typeface="Fjalla One"/>
              <a:cs typeface="Fjalla One"/>
              <a:sym typeface="Fjalla One"/>
            </a:endParaRPr>
          </a:p>
        </p:txBody>
      </p:sp>
      <p:sp>
        <p:nvSpPr>
          <p:cNvPr id="432" name="Google Shape;432;g3e776dfa165_0_48"/>
          <p:cNvSpPr/>
          <p:nvPr/>
        </p:nvSpPr>
        <p:spPr>
          <a:xfrm>
            <a:off x="2360525" y="2130425"/>
            <a:ext cx="1350900" cy="1508100"/>
          </a:xfrm>
          <a:prstGeom prst="round2DiagRect">
            <a:avLst>
              <a:gd name="adj1" fmla="val 16667"/>
              <a:gd name="adj2" fmla="val 0"/>
            </a:avLst>
          </a:prstGeom>
          <a:solidFill>
            <a:srgbClr val="D78D64"/>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433" name="Google Shape;433;g3e776dfa165_0_48"/>
          <p:cNvSpPr txBox="1"/>
          <p:nvPr/>
        </p:nvSpPr>
        <p:spPr>
          <a:xfrm>
            <a:off x="2555471" y="1501319"/>
            <a:ext cx="960900" cy="18900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Clr>
                <a:srgbClr val="000000"/>
              </a:buClr>
              <a:buSzPts val="12278"/>
              <a:buFont typeface="Arial"/>
              <a:buNone/>
            </a:pPr>
            <a:r>
              <a:rPr lang="en-US" sz="12278" dirty="0">
                <a:solidFill>
                  <a:srgbClr val="FFFFFF"/>
                </a:solidFill>
                <a:latin typeface="Poppins"/>
                <a:ea typeface="Poppins"/>
                <a:cs typeface="Poppins"/>
                <a:sym typeface="Poppins"/>
              </a:rPr>
              <a:t>3</a:t>
            </a:r>
            <a:endParaRPr sz="1400" b="0" i="0" u="none" strike="noStrike" cap="none" dirty="0">
              <a:solidFill>
                <a:srgbClr val="000000"/>
              </a:solidFill>
              <a:latin typeface="Fjalla One"/>
              <a:ea typeface="Fjalla One"/>
              <a:cs typeface="Fjalla One"/>
              <a:sym typeface="Fjalla One"/>
            </a:endParaRPr>
          </a:p>
        </p:txBody>
      </p:sp>
      <p:sp>
        <p:nvSpPr>
          <p:cNvPr id="434" name="Google Shape;434;g3e776dfa165_0_48"/>
          <p:cNvSpPr txBox="1"/>
          <p:nvPr/>
        </p:nvSpPr>
        <p:spPr>
          <a:xfrm>
            <a:off x="7427338" y="8292224"/>
            <a:ext cx="4128000" cy="339300"/>
          </a:xfrm>
          <a:prstGeom prst="rect">
            <a:avLst/>
          </a:prstGeom>
          <a:noFill/>
          <a:ln>
            <a:noFill/>
          </a:ln>
        </p:spPr>
        <p:txBody>
          <a:bodyPr spcFirstLastPara="1" wrap="square" lIns="0" tIns="0" rIns="0" bIns="0" anchor="t" anchorCtr="0">
            <a:spAutoFit/>
          </a:bodyPr>
          <a:lstStyle/>
          <a:p>
            <a:pPr marL="0" marR="0" lvl="0" indent="0" algn="l" rtl="0">
              <a:lnSpc>
                <a:spcPct val="139979"/>
              </a:lnSpc>
              <a:spcBef>
                <a:spcPts val="0"/>
              </a:spcBef>
              <a:spcAft>
                <a:spcPts val="0"/>
              </a:spcAft>
              <a:buClr>
                <a:srgbClr val="000000"/>
              </a:buClr>
              <a:buSzPts val="2204"/>
              <a:buFont typeface="Arial"/>
              <a:buNone/>
            </a:pPr>
            <a:r>
              <a:rPr lang="en-US" sz="2204" b="0" i="0" u="none" strike="noStrike" cap="none">
                <a:solidFill>
                  <a:srgbClr val="FFFFFF"/>
                </a:solidFill>
                <a:latin typeface="Fjalla One"/>
                <a:ea typeface="Fjalla One"/>
                <a:cs typeface="Fjalla One"/>
                <a:sym typeface="Fjalla One"/>
              </a:rPr>
              <a:t>Date et heure</a:t>
            </a:r>
            <a:endParaRPr sz="2204" b="0" i="0" u="none" strike="noStrike" cap="none">
              <a:solidFill>
                <a:srgbClr val="FFFFFF"/>
              </a:solidFill>
              <a:latin typeface="Fjalla One"/>
              <a:ea typeface="Fjalla One"/>
              <a:cs typeface="Fjalla One"/>
              <a:sym typeface="Fjalla One"/>
            </a:endParaRPr>
          </a:p>
        </p:txBody>
      </p:sp>
      <p:sp>
        <p:nvSpPr>
          <p:cNvPr id="435" name="Google Shape;435;g3e776dfa165_0_48"/>
          <p:cNvSpPr txBox="1"/>
          <p:nvPr/>
        </p:nvSpPr>
        <p:spPr>
          <a:xfrm>
            <a:off x="3878011" y="4279221"/>
            <a:ext cx="12659700" cy="2583000"/>
          </a:xfrm>
          <a:prstGeom prst="rect">
            <a:avLst/>
          </a:prstGeom>
          <a:noFill/>
          <a:ln>
            <a:noFill/>
          </a:ln>
        </p:spPr>
        <p:txBody>
          <a:bodyPr spcFirstLastPara="1" wrap="square" lIns="0" tIns="0" rIns="0" bIns="0" anchor="t" anchorCtr="0">
            <a:spAutoFit/>
          </a:bodyPr>
          <a:lstStyle/>
          <a:p>
            <a:pPr marL="0" lvl="0" indent="0" algn="l" rtl="0">
              <a:lnSpc>
                <a:spcPct val="140008"/>
              </a:lnSpc>
              <a:spcBef>
                <a:spcPts val="0"/>
              </a:spcBef>
              <a:spcAft>
                <a:spcPts val="0"/>
              </a:spcAft>
              <a:buClr>
                <a:schemeClr val="dk1"/>
              </a:buClr>
              <a:buFont typeface="Arial"/>
              <a:buNone/>
            </a:pPr>
            <a:r>
              <a:rPr lang="en-US" sz="7200">
                <a:solidFill>
                  <a:schemeClr val="lt1"/>
                </a:solidFill>
                <a:latin typeface="Fjalla One"/>
                <a:ea typeface="Fjalla One"/>
                <a:cs typeface="Fjalla One"/>
                <a:sym typeface="Fjalla One"/>
              </a:rPr>
              <a:t>Éclairage nocturne et insectes</a:t>
            </a:r>
            <a:endParaRPr>
              <a:solidFill>
                <a:schemeClr val="lt1"/>
              </a:solidFill>
              <a:latin typeface="Fjalla One"/>
              <a:ea typeface="Fjalla One"/>
              <a:cs typeface="Fjalla One"/>
              <a:sym typeface="Fjalla One"/>
            </a:endParaRPr>
          </a:p>
          <a:p>
            <a:pPr marL="0" marR="0" lvl="0" indent="0" algn="l" rtl="0">
              <a:lnSpc>
                <a:spcPct val="140008"/>
              </a:lnSpc>
              <a:spcBef>
                <a:spcPts val="0"/>
              </a:spcBef>
              <a:spcAft>
                <a:spcPts val="0"/>
              </a:spcAft>
              <a:buClr>
                <a:srgbClr val="000000"/>
              </a:buClr>
              <a:buSzPts val="6701"/>
              <a:buFont typeface="Arial"/>
              <a:buNone/>
            </a:pPr>
            <a:endParaRPr sz="6701">
              <a:solidFill>
                <a:srgbClr val="FFFFFF"/>
              </a:solidFill>
              <a:latin typeface="Fjalla One"/>
              <a:ea typeface="Fjalla One"/>
              <a:cs typeface="Fjalla One"/>
              <a:sym typeface="Fjalla One"/>
            </a:endParaRPr>
          </a:p>
        </p:txBody>
      </p:sp>
      <p:sp>
        <p:nvSpPr>
          <p:cNvPr id="436" name="Google Shape;436;g3e776dfa165_0_48"/>
          <p:cNvSpPr txBox="1"/>
          <p:nvPr/>
        </p:nvSpPr>
        <p:spPr>
          <a:xfrm>
            <a:off x="3955261" y="5556750"/>
            <a:ext cx="6393900" cy="4002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sz="2000">
                <a:solidFill>
                  <a:schemeClr val="lt1"/>
                </a:solidFill>
                <a:latin typeface="Fjalla One"/>
                <a:ea typeface="Fjalla One"/>
                <a:cs typeface="Fjalla One"/>
                <a:sym typeface="Fjalla One"/>
              </a:rPr>
              <a:t>Andreas Hänel - Représentant de Dark Sky Germany</a:t>
            </a:r>
            <a:endParaRPr sz="2000">
              <a:solidFill>
                <a:schemeClr val="lt1"/>
              </a:solidFill>
              <a:latin typeface="Fjalla One"/>
              <a:ea typeface="Fjalla One"/>
              <a:cs typeface="Fjalla One"/>
              <a:sym typeface="Fjalla One"/>
            </a:endParaRPr>
          </a:p>
        </p:txBody>
      </p:sp>
      <p:pic>
        <p:nvPicPr>
          <p:cNvPr id="437" name="Google Shape;437;g3e776dfa165_0_48"/>
          <p:cNvPicPr preferRelativeResize="0"/>
          <p:nvPr/>
        </p:nvPicPr>
        <p:blipFill rotWithShape="1">
          <a:blip r:embed="rId4">
            <a:alphaModFix/>
          </a:blip>
          <a:srcRect/>
          <a:stretch/>
        </p:blipFill>
        <p:spPr>
          <a:xfrm>
            <a:off x="13487400" y="6954311"/>
            <a:ext cx="3771899" cy="2665416"/>
          </a:xfrm>
          <a:prstGeom prst="rect">
            <a:avLst/>
          </a:prstGeom>
          <a:noFill/>
          <a:ln>
            <a:noFill/>
          </a:ln>
        </p:spPr>
      </p:pic>
      <p:pic>
        <p:nvPicPr>
          <p:cNvPr id="438" name="Google Shape;438;g3e776dfa165_0_48"/>
          <p:cNvPicPr preferRelativeResize="0"/>
          <p:nvPr/>
        </p:nvPicPr>
        <p:blipFill rotWithShape="1">
          <a:blip r:embed="rId5">
            <a:alphaModFix/>
          </a:blip>
          <a:srcRect/>
          <a:stretch/>
        </p:blipFill>
        <p:spPr>
          <a:xfrm>
            <a:off x="1677238" y="4512827"/>
            <a:ext cx="2034187" cy="1144230"/>
          </a:xfrm>
          <a:prstGeom prst="rect">
            <a:avLst/>
          </a:prstGeom>
          <a:noFill/>
          <a:ln>
            <a:noFill/>
          </a:ln>
        </p:spPr>
      </p:pic>
      <p:pic>
        <p:nvPicPr>
          <p:cNvPr id="439" name="Google Shape;439;g3e776dfa165_0_48"/>
          <p:cNvPicPr preferRelativeResize="0"/>
          <p:nvPr/>
        </p:nvPicPr>
        <p:blipFill rotWithShape="1">
          <a:blip r:embed="rId6">
            <a:alphaModFix/>
          </a:blip>
          <a:srcRect/>
          <a:stretch/>
        </p:blipFill>
        <p:spPr>
          <a:xfrm>
            <a:off x="3955241" y="6272274"/>
            <a:ext cx="2042263" cy="147353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444"/>
        <p:cNvGrpSpPr/>
        <p:nvPr/>
      </p:nvGrpSpPr>
      <p:grpSpPr>
        <a:xfrm>
          <a:off x="0" y="0"/>
          <a:ext cx="0" cy="0"/>
          <a:chOff x="0" y="0"/>
          <a:chExt cx="0" cy="0"/>
        </a:xfrm>
      </p:grpSpPr>
      <p:pic>
        <p:nvPicPr>
          <p:cNvPr id="445" name="Google Shape;445;g3ea74e1c447_0_15"/>
          <p:cNvPicPr preferRelativeResize="0"/>
          <p:nvPr/>
        </p:nvPicPr>
        <p:blipFill rotWithShape="1">
          <a:blip r:embed="rId3">
            <a:alphaModFix/>
          </a:blip>
          <a:srcRect/>
          <a:stretch/>
        </p:blipFill>
        <p:spPr>
          <a:xfrm>
            <a:off x="3918261" y="1662330"/>
            <a:ext cx="10183791" cy="7015501"/>
          </a:xfrm>
          <a:prstGeom prst="rect">
            <a:avLst/>
          </a:prstGeom>
          <a:noFill/>
          <a:ln>
            <a:noFill/>
          </a:ln>
        </p:spPr>
      </p:pic>
      <p:sp>
        <p:nvSpPr>
          <p:cNvPr id="446" name="Google Shape;446;g3ea74e1c447_0_15"/>
          <p:cNvSpPr txBox="1"/>
          <p:nvPr/>
        </p:nvSpPr>
        <p:spPr>
          <a:xfrm>
            <a:off x="2987318" y="-5953"/>
            <a:ext cx="11880000" cy="169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C000"/>
              </a:buClr>
              <a:buSzPts val="4400"/>
              <a:buFont typeface="Arial"/>
              <a:buNone/>
            </a:pPr>
            <a:r>
              <a:rPr lang="en-US" sz="4400" b="0" i="0" u="none" strike="noStrike" cap="none">
                <a:solidFill>
                  <a:srgbClr val="FFC000"/>
                </a:solidFill>
                <a:latin typeface="Arial"/>
                <a:ea typeface="Arial"/>
                <a:cs typeface="Arial"/>
                <a:sym typeface="Arial"/>
              </a:rPr>
              <a:t>Éclairage nocturne et insectes: </a:t>
            </a:r>
            <a:br>
              <a:rPr lang="en-US" sz="4400" b="0" i="0" u="none" strike="noStrike" cap="none">
                <a:solidFill>
                  <a:srgbClr val="FFC000"/>
                </a:solidFill>
                <a:latin typeface="Arial"/>
                <a:ea typeface="Arial"/>
                <a:cs typeface="Arial"/>
                <a:sym typeface="Arial"/>
              </a:rPr>
            </a:br>
            <a:r>
              <a:rPr lang="en-US" sz="3200" b="0" i="0" u="none" strike="noStrike" cap="none">
                <a:solidFill>
                  <a:srgbClr val="FFC000"/>
                </a:solidFill>
                <a:latin typeface="Arial"/>
                <a:ea typeface="Arial"/>
                <a:cs typeface="Arial"/>
                <a:sym typeface="Arial"/>
              </a:rPr>
              <a:t>rôle du masquage des sources lumineuses</a:t>
            </a:r>
            <a:endParaRPr/>
          </a:p>
          <a:p>
            <a:pPr marL="0" marR="0" lvl="0" indent="0" algn="ctr" rtl="0">
              <a:lnSpc>
                <a:spcPct val="100000"/>
              </a:lnSpc>
              <a:spcBef>
                <a:spcPts val="0"/>
              </a:spcBef>
              <a:spcAft>
                <a:spcPts val="0"/>
              </a:spcAft>
              <a:buClr>
                <a:srgbClr val="FFC000"/>
              </a:buClr>
              <a:buSzPts val="2800"/>
              <a:buFont typeface="Arial"/>
              <a:buNone/>
            </a:pPr>
            <a:r>
              <a:rPr lang="en-US" sz="2800" b="0" i="0" u="none" strike="noStrike" cap="none">
                <a:solidFill>
                  <a:srgbClr val="FFC000"/>
                </a:solidFill>
                <a:latin typeface="Arial"/>
                <a:ea typeface="Arial"/>
                <a:cs typeface="Arial"/>
                <a:sym typeface="Arial"/>
              </a:rPr>
              <a:t>Valberg, 17.06.2026</a:t>
            </a:r>
            <a:r>
              <a:rPr lang="en-US" sz="2000" b="0" i="0" u="none" strike="noStrike" cap="none">
                <a:solidFill>
                  <a:srgbClr val="FFFF00"/>
                </a:solidFill>
                <a:latin typeface="Arial"/>
                <a:ea typeface="Arial"/>
                <a:cs typeface="Arial"/>
                <a:sym typeface="Arial"/>
              </a:rPr>
              <a:t> </a:t>
            </a:r>
            <a:endParaRPr sz="2000" b="0" i="0" u="none" strike="noStrike" cap="none">
              <a:solidFill>
                <a:srgbClr val="FFFF00"/>
              </a:solidFill>
              <a:latin typeface="Arial"/>
              <a:ea typeface="Arial"/>
              <a:cs typeface="Arial"/>
              <a:sym typeface="Arial"/>
            </a:endParaRPr>
          </a:p>
        </p:txBody>
      </p:sp>
      <p:pic>
        <p:nvPicPr>
          <p:cNvPr id="447" name="Google Shape;447;g3ea74e1c447_0_15"/>
          <p:cNvPicPr preferRelativeResize="0"/>
          <p:nvPr/>
        </p:nvPicPr>
        <p:blipFill rotWithShape="1">
          <a:blip r:embed="rId4">
            <a:alphaModFix/>
          </a:blip>
          <a:srcRect/>
          <a:stretch/>
        </p:blipFill>
        <p:spPr>
          <a:xfrm>
            <a:off x="847717" y="8961120"/>
            <a:ext cx="16604581" cy="1201040"/>
          </a:xfrm>
          <a:prstGeom prst="rect">
            <a:avLst/>
          </a:prstGeom>
          <a:noFill/>
          <a:ln>
            <a:noFill/>
          </a:ln>
        </p:spPr>
      </p:pic>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451"/>
        <p:cNvGrpSpPr/>
        <p:nvPr/>
      </p:nvGrpSpPr>
      <p:grpSpPr>
        <a:xfrm>
          <a:off x="0" y="0"/>
          <a:ext cx="0" cy="0"/>
          <a:chOff x="0" y="0"/>
          <a:chExt cx="0" cy="0"/>
        </a:xfrm>
      </p:grpSpPr>
      <p:sp>
        <p:nvSpPr>
          <p:cNvPr id="452" name="Google Shape;452;g3ea74e1c447_0_22"/>
          <p:cNvSpPr txBox="1"/>
          <p:nvPr/>
        </p:nvSpPr>
        <p:spPr>
          <a:xfrm>
            <a:off x="12115800" y="9372600"/>
            <a:ext cx="2857500" cy="685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350"/>
              <a:buFont typeface="Arial"/>
              <a:buNone/>
            </a:pPr>
            <a:fld id="{00000000-1234-1234-1234-123412341234}" type="slidenum">
              <a:rPr lang="en-US" sz="1350" b="0" i="0" u="none" strike="noStrike" cap="none">
                <a:solidFill>
                  <a:srgbClr val="000000"/>
                </a:solidFill>
                <a:latin typeface="Times New Roman"/>
                <a:ea typeface="Times New Roman"/>
                <a:cs typeface="Times New Roman"/>
                <a:sym typeface="Times New Roman"/>
              </a:rPr>
              <a:t>19</a:t>
            </a:fld>
            <a:endParaRPr sz="1350" b="0" i="0" u="none" strike="noStrike" cap="none">
              <a:solidFill>
                <a:srgbClr val="000000"/>
              </a:solidFill>
              <a:latin typeface="Times New Roman"/>
              <a:ea typeface="Times New Roman"/>
              <a:cs typeface="Times New Roman"/>
              <a:sym typeface="Times New Roman"/>
            </a:endParaRPr>
          </a:p>
        </p:txBody>
      </p:sp>
      <p:pic>
        <p:nvPicPr>
          <p:cNvPr id="453" name="Google Shape;453;g3ea74e1c447_0_22" descr="IMG_5546"/>
          <p:cNvPicPr preferRelativeResize="0"/>
          <p:nvPr/>
        </p:nvPicPr>
        <p:blipFill rotWithShape="1">
          <a:blip r:embed="rId3">
            <a:alphaModFix/>
          </a:blip>
          <a:srcRect/>
          <a:stretch/>
        </p:blipFill>
        <p:spPr>
          <a:xfrm>
            <a:off x="2989591" y="4443680"/>
            <a:ext cx="8169820" cy="5435775"/>
          </a:xfrm>
          <a:prstGeom prst="rect">
            <a:avLst/>
          </a:prstGeom>
          <a:noFill/>
          <a:ln>
            <a:noFill/>
          </a:ln>
        </p:spPr>
      </p:pic>
      <p:sp>
        <p:nvSpPr>
          <p:cNvPr id="454" name="Google Shape;454;g3ea74e1c447_0_22"/>
          <p:cNvSpPr txBox="1"/>
          <p:nvPr/>
        </p:nvSpPr>
        <p:spPr>
          <a:xfrm>
            <a:off x="272375" y="0"/>
            <a:ext cx="10058400" cy="425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3600"/>
              <a:buFont typeface="Arial"/>
              <a:buNone/>
            </a:pPr>
            <a:r>
              <a:rPr lang="en-US" sz="3600" b="0" i="0" u="none" strike="noStrike" cap="none" dirty="0" err="1">
                <a:solidFill>
                  <a:srgbClr val="FFC000"/>
                </a:solidFill>
                <a:latin typeface="Arial"/>
                <a:ea typeface="Arial"/>
                <a:cs typeface="Arial"/>
                <a:sym typeface="Arial"/>
              </a:rPr>
              <a:t>Pourquoi</a:t>
            </a:r>
            <a:r>
              <a:rPr lang="en-US" sz="3600" b="0" i="0" u="none" strike="noStrike" cap="none" dirty="0">
                <a:solidFill>
                  <a:srgbClr val="FFC000"/>
                </a:solidFill>
                <a:latin typeface="Arial"/>
                <a:ea typeface="Arial"/>
                <a:cs typeface="Arial"/>
                <a:sym typeface="Arial"/>
              </a:rPr>
              <a:t> un </a:t>
            </a:r>
            <a:r>
              <a:rPr lang="en-US" sz="3600" b="0" i="0" u="none" strike="noStrike" cap="none" dirty="0" err="1">
                <a:solidFill>
                  <a:srgbClr val="FFC000"/>
                </a:solidFill>
                <a:latin typeface="Arial"/>
                <a:ea typeface="Arial"/>
                <a:cs typeface="Arial"/>
                <a:sym typeface="Arial"/>
              </a:rPr>
              <a:t>astronome</a:t>
            </a:r>
            <a:r>
              <a:rPr lang="en-US" sz="3600" b="0" i="0" u="none" strike="noStrike" cap="none" dirty="0">
                <a:solidFill>
                  <a:srgbClr val="FFC000"/>
                </a:solidFill>
                <a:latin typeface="Arial"/>
                <a:ea typeface="Arial"/>
                <a:cs typeface="Arial"/>
                <a:sym typeface="Arial"/>
              </a:rPr>
              <a:t> </a:t>
            </a:r>
            <a:r>
              <a:rPr lang="en-US" sz="3600" b="0" i="0" u="none" strike="noStrike" cap="none" dirty="0" err="1">
                <a:solidFill>
                  <a:srgbClr val="FFC000"/>
                </a:solidFill>
                <a:latin typeface="Arial"/>
                <a:ea typeface="Arial"/>
                <a:cs typeface="Arial"/>
                <a:sym typeface="Arial"/>
              </a:rPr>
              <a:t>s’occupe</a:t>
            </a:r>
            <a:r>
              <a:rPr lang="en-US" sz="3600" b="0" i="0" u="none" strike="noStrike" cap="none" dirty="0">
                <a:solidFill>
                  <a:srgbClr val="FFC000"/>
                </a:solidFill>
                <a:latin typeface="Arial"/>
                <a:ea typeface="Arial"/>
                <a:cs typeface="Arial"/>
                <a:sym typeface="Arial"/>
              </a:rPr>
              <a:t> des </a:t>
            </a:r>
            <a:r>
              <a:rPr lang="en-US" sz="3600" b="0" i="0" u="none" strike="noStrike" cap="none" dirty="0" err="1">
                <a:solidFill>
                  <a:srgbClr val="FFC000"/>
                </a:solidFill>
                <a:latin typeface="Arial"/>
                <a:ea typeface="Arial"/>
                <a:cs typeface="Arial"/>
                <a:sym typeface="Arial"/>
              </a:rPr>
              <a:t>insectes</a:t>
            </a:r>
            <a:r>
              <a:rPr lang="en-US" sz="3600" b="0" i="0" u="none" strike="noStrike" cap="none" dirty="0">
                <a:solidFill>
                  <a:srgbClr val="FFC000"/>
                </a:solidFill>
                <a:latin typeface="Arial"/>
                <a:ea typeface="Arial"/>
                <a:cs typeface="Arial"/>
                <a:sym typeface="Arial"/>
              </a:rPr>
              <a:t>?</a:t>
            </a:r>
            <a:endParaRPr sz="3600" b="0" i="0" u="none" strike="noStrike" cap="none" dirty="0">
              <a:solidFill>
                <a:srgbClr val="FFC000"/>
              </a:solidFill>
              <a:latin typeface="Arial"/>
              <a:ea typeface="Arial"/>
              <a:cs typeface="Arial"/>
              <a:sym typeface="Arial"/>
            </a:endParaRPr>
          </a:p>
          <a:p>
            <a:pPr marL="0" marR="0" lvl="0" indent="0" algn="l" rtl="0">
              <a:lnSpc>
                <a:spcPct val="100000"/>
              </a:lnSpc>
              <a:spcBef>
                <a:spcPts val="1500"/>
              </a:spcBef>
              <a:spcAft>
                <a:spcPts val="0"/>
              </a:spcAft>
              <a:buClr>
                <a:srgbClr val="CBCBEF"/>
              </a:buClr>
              <a:buSzPts val="3000"/>
              <a:buFont typeface="Arial"/>
              <a:buNone/>
            </a:pPr>
            <a:r>
              <a:rPr lang="en-US" sz="3000" b="0" i="0" u="none" strike="noStrike" cap="none" dirty="0" err="1">
                <a:solidFill>
                  <a:schemeClr val="accent4">
                    <a:lumMod val="40000"/>
                    <a:lumOff val="60000"/>
                  </a:schemeClr>
                </a:solidFill>
                <a:latin typeface="Arial"/>
                <a:ea typeface="Arial"/>
                <a:cs typeface="Arial"/>
                <a:sym typeface="Arial"/>
              </a:rPr>
              <a:t>coopération</a:t>
            </a:r>
            <a:r>
              <a:rPr lang="en-US" sz="3000" b="0" i="0" u="none" strike="noStrike" cap="none" dirty="0">
                <a:solidFill>
                  <a:schemeClr val="accent4">
                    <a:lumMod val="40000"/>
                    <a:lumOff val="60000"/>
                  </a:schemeClr>
                </a:solidFill>
                <a:latin typeface="Arial"/>
                <a:ea typeface="Arial"/>
                <a:cs typeface="Arial"/>
                <a:sym typeface="Arial"/>
              </a:rPr>
              <a:t> avec </a:t>
            </a:r>
            <a:r>
              <a:rPr lang="en-US" sz="3000" b="0" i="1" u="none" strike="noStrike" cap="none" dirty="0">
                <a:solidFill>
                  <a:schemeClr val="accent4">
                    <a:lumMod val="40000"/>
                    <a:lumOff val="60000"/>
                  </a:schemeClr>
                </a:solidFill>
                <a:latin typeface="Arial"/>
                <a:ea typeface="Arial"/>
                <a:cs typeface="Arial"/>
                <a:sym typeface="Arial"/>
              </a:rPr>
              <a:t>Prof. Gerhard Eisenbeis</a:t>
            </a:r>
            <a:r>
              <a:rPr lang="en-US" sz="3000" b="0" i="0" u="none" strike="noStrike" cap="none" dirty="0">
                <a:solidFill>
                  <a:schemeClr val="accent4">
                    <a:lumMod val="40000"/>
                    <a:lumOff val="60000"/>
                  </a:schemeClr>
                </a:solidFill>
                <a:latin typeface="Arial"/>
                <a:ea typeface="Arial"/>
                <a:cs typeface="Arial"/>
                <a:sym typeface="Arial"/>
              </a:rPr>
              <a:t>, </a:t>
            </a:r>
            <a:br>
              <a:rPr lang="en-US" sz="3000" b="0" i="0" u="none" strike="noStrike" cap="none" dirty="0">
                <a:solidFill>
                  <a:schemeClr val="accent4">
                    <a:lumMod val="40000"/>
                    <a:lumOff val="60000"/>
                  </a:schemeClr>
                </a:solidFill>
                <a:latin typeface="Arial"/>
                <a:ea typeface="Arial"/>
                <a:cs typeface="Arial"/>
                <a:sym typeface="Arial"/>
              </a:rPr>
            </a:br>
            <a:r>
              <a:rPr lang="en-US" sz="3000" b="0" i="0" u="none" strike="noStrike" cap="none" dirty="0" err="1">
                <a:solidFill>
                  <a:schemeClr val="accent4">
                    <a:lumMod val="40000"/>
                    <a:lumOff val="60000"/>
                  </a:schemeClr>
                </a:solidFill>
                <a:latin typeface="Arial"/>
                <a:ea typeface="Arial"/>
                <a:cs typeface="Arial"/>
                <a:sym typeface="Arial"/>
              </a:rPr>
              <a:t>biologiste</a:t>
            </a:r>
            <a:r>
              <a:rPr lang="en-US" sz="3000" b="0" i="0" u="none" strike="noStrike" cap="none" dirty="0">
                <a:solidFill>
                  <a:schemeClr val="accent4">
                    <a:lumMod val="40000"/>
                    <a:lumOff val="60000"/>
                  </a:schemeClr>
                </a:solidFill>
                <a:latin typeface="Arial"/>
                <a:ea typeface="Arial"/>
                <a:cs typeface="Arial"/>
                <a:sym typeface="Arial"/>
              </a:rPr>
              <a:t> à </a:t>
            </a:r>
            <a:r>
              <a:rPr lang="en-US" sz="3000" b="0" i="0" u="none" strike="noStrike" cap="none" dirty="0" err="1">
                <a:solidFill>
                  <a:schemeClr val="accent4">
                    <a:lumMod val="40000"/>
                    <a:lumOff val="60000"/>
                  </a:schemeClr>
                </a:solidFill>
                <a:latin typeface="Arial"/>
                <a:ea typeface="Arial"/>
                <a:cs typeface="Arial"/>
                <a:sym typeface="Arial"/>
              </a:rPr>
              <a:t>l’université</a:t>
            </a:r>
            <a:r>
              <a:rPr lang="en-US" sz="3000" b="0" i="0" u="none" strike="noStrike" cap="none" dirty="0">
                <a:solidFill>
                  <a:schemeClr val="accent4">
                    <a:lumMod val="40000"/>
                    <a:lumOff val="60000"/>
                  </a:schemeClr>
                </a:solidFill>
                <a:latin typeface="Arial"/>
                <a:ea typeface="Arial"/>
                <a:cs typeface="Arial"/>
                <a:sym typeface="Arial"/>
              </a:rPr>
              <a:t> Mainz</a:t>
            </a:r>
            <a:endParaRPr dirty="0">
              <a:solidFill>
                <a:schemeClr val="accent4">
                  <a:lumMod val="40000"/>
                  <a:lumOff val="60000"/>
                </a:schemeClr>
              </a:solidFill>
            </a:endParaRPr>
          </a:p>
          <a:p>
            <a:pPr marL="0" marR="0" lvl="0" indent="0" algn="l" rtl="0">
              <a:lnSpc>
                <a:spcPct val="100000"/>
              </a:lnSpc>
              <a:spcBef>
                <a:spcPts val="1500"/>
              </a:spcBef>
              <a:spcAft>
                <a:spcPts val="0"/>
              </a:spcAft>
              <a:buClr>
                <a:srgbClr val="D0D0F4"/>
              </a:buClr>
              <a:buSzPts val="3000"/>
              <a:buFont typeface="Arial"/>
              <a:buNone/>
            </a:pPr>
            <a:r>
              <a:rPr lang="en-US" sz="3000" b="0" i="0" u="none" strike="noStrike" cap="none" dirty="0">
                <a:solidFill>
                  <a:schemeClr val="accent4">
                    <a:lumMod val="40000"/>
                    <a:lumOff val="60000"/>
                  </a:schemeClr>
                </a:solidFill>
                <a:latin typeface="Arial"/>
                <a:ea typeface="Arial"/>
                <a:cs typeface="Arial"/>
                <a:sym typeface="Arial"/>
              </a:rPr>
              <a:t>Étude sur </a:t>
            </a:r>
            <a:r>
              <a:rPr lang="en-US" sz="3000" b="0" i="0" u="none" strike="noStrike" cap="none" dirty="0" err="1">
                <a:solidFill>
                  <a:schemeClr val="accent4">
                    <a:lumMod val="40000"/>
                    <a:lumOff val="60000"/>
                  </a:schemeClr>
                </a:solidFill>
                <a:latin typeface="Arial"/>
                <a:ea typeface="Arial"/>
                <a:cs typeface="Arial"/>
                <a:sym typeface="Arial"/>
              </a:rPr>
              <a:t>l’attraction</a:t>
            </a:r>
            <a:r>
              <a:rPr lang="en-US" sz="3000" b="0" i="0" u="none" strike="noStrike" cap="none" dirty="0">
                <a:solidFill>
                  <a:schemeClr val="accent4">
                    <a:lumMod val="40000"/>
                    <a:lumOff val="60000"/>
                  </a:schemeClr>
                </a:solidFill>
                <a:latin typeface="Arial"/>
                <a:ea typeface="Arial"/>
                <a:cs typeface="Arial"/>
                <a:sym typeface="Arial"/>
              </a:rPr>
              <a:t> des </a:t>
            </a:r>
            <a:r>
              <a:rPr lang="en-US" sz="3000" b="0" i="0" u="none" strike="noStrike" cap="none" dirty="0" err="1">
                <a:solidFill>
                  <a:schemeClr val="accent4">
                    <a:lumMod val="40000"/>
                    <a:lumOff val="60000"/>
                  </a:schemeClr>
                </a:solidFill>
                <a:latin typeface="Arial"/>
                <a:ea typeface="Arial"/>
                <a:cs typeface="Arial"/>
                <a:sym typeface="Arial"/>
              </a:rPr>
              <a:t>insectes</a:t>
            </a:r>
            <a:r>
              <a:rPr lang="en-US" sz="3000" b="0" i="0" u="none" strike="noStrike" cap="none" dirty="0">
                <a:solidFill>
                  <a:schemeClr val="accent4">
                    <a:lumMod val="40000"/>
                    <a:lumOff val="60000"/>
                  </a:schemeClr>
                </a:solidFill>
                <a:latin typeface="Arial"/>
                <a:ea typeface="Arial"/>
                <a:cs typeface="Arial"/>
                <a:sym typeface="Arial"/>
              </a:rPr>
              <a:t> au</a:t>
            </a:r>
            <a:br>
              <a:rPr lang="en-US" sz="3000" b="0" i="0" u="none" strike="noStrike" cap="none" dirty="0">
                <a:solidFill>
                  <a:schemeClr val="accent4">
                    <a:lumMod val="40000"/>
                    <a:lumOff val="60000"/>
                  </a:schemeClr>
                </a:solidFill>
                <a:latin typeface="Arial"/>
                <a:ea typeface="Arial"/>
                <a:cs typeface="Arial"/>
                <a:sym typeface="Arial"/>
              </a:rPr>
            </a:br>
            <a:r>
              <a:rPr lang="en-US" sz="3000" b="0" i="0" u="none" strike="noStrike" cap="none" dirty="0" err="1">
                <a:solidFill>
                  <a:schemeClr val="accent4">
                    <a:lumMod val="40000"/>
                    <a:lumOff val="60000"/>
                  </a:schemeClr>
                </a:solidFill>
                <a:latin typeface="Arial"/>
                <a:ea typeface="Arial"/>
                <a:cs typeface="Arial"/>
                <a:sym typeface="Arial"/>
              </a:rPr>
              <a:t>Fleher</a:t>
            </a:r>
            <a:r>
              <a:rPr lang="en-US" sz="3000" b="0" i="0" u="none" strike="noStrike" cap="none" dirty="0">
                <a:solidFill>
                  <a:schemeClr val="accent4">
                    <a:lumMod val="40000"/>
                    <a:lumOff val="60000"/>
                  </a:schemeClr>
                </a:solidFill>
                <a:latin typeface="Arial"/>
                <a:ea typeface="Arial"/>
                <a:cs typeface="Arial"/>
                <a:sym typeface="Arial"/>
              </a:rPr>
              <a:t> Deich, route le long du Rhin à Düsseldorf installation des </a:t>
            </a:r>
            <a:r>
              <a:rPr lang="en-US" sz="3000" b="0" i="0" u="none" strike="noStrike" cap="none" dirty="0" err="1">
                <a:solidFill>
                  <a:schemeClr val="accent4">
                    <a:lumMod val="40000"/>
                    <a:lumOff val="60000"/>
                  </a:schemeClr>
                </a:solidFill>
                <a:latin typeface="Arial"/>
                <a:ea typeface="Arial"/>
                <a:cs typeface="Arial"/>
                <a:sym typeface="Arial"/>
              </a:rPr>
              <a:t>différents</a:t>
            </a:r>
            <a:r>
              <a:rPr lang="en-US" sz="3000" b="0" i="0" u="none" strike="noStrike" cap="none" dirty="0">
                <a:solidFill>
                  <a:schemeClr val="accent4">
                    <a:lumMod val="40000"/>
                    <a:lumOff val="60000"/>
                  </a:schemeClr>
                </a:solidFill>
                <a:latin typeface="Arial"/>
                <a:ea typeface="Arial"/>
                <a:cs typeface="Arial"/>
                <a:sym typeface="Arial"/>
              </a:rPr>
              <a:t> </a:t>
            </a:r>
            <a:r>
              <a:rPr lang="en-US" sz="3000" b="0" i="0" u="none" strike="noStrike" cap="none" dirty="0" err="1">
                <a:solidFill>
                  <a:schemeClr val="accent4">
                    <a:lumMod val="40000"/>
                    <a:lumOff val="60000"/>
                  </a:schemeClr>
                </a:solidFill>
                <a:latin typeface="Arial"/>
                <a:ea typeface="Arial"/>
                <a:cs typeface="Arial"/>
                <a:sym typeface="Arial"/>
              </a:rPr>
              <a:t>lampes</a:t>
            </a:r>
            <a:r>
              <a:rPr lang="en-US" sz="3000" b="0" i="0" u="none" strike="noStrike" cap="none" dirty="0">
                <a:solidFill>
                  <a:schemeClr val="accent4">
                    <a:lumMod val="40000"/>
                    <a:lumOff val="60000"/>
                  </a:schemeClr>
                </a:solidFill>
                <a:latin typeface="Arial"/>
                <a:ea typeface="Arial"/>
                <a:cs typeface="Arial"/>
                <a:sym typeface="Arial"/>
              </a:rPr>
              <a:t> </a:t>
            </a:r>
            <a:r>
              <a:rPr lang="en-US" sz="3000" b="0" i="0" u="none" strike="noStrike" cap="none" dirty="0" err="1">
                <a:solidFill>
                  <a:schemeClr val="accent4">
                    <a:lumMod val="40000"/>
                    <a:lumOff val="60000"/>
                  </a:schemeClr>
                </a:solidFill>
                <a:latin typeface="Arial"/>
                <a:ea typeface="Arial"/>
                <a:cs typeface="Arial"/>
                <a:sym typeface="Arial"/>
              </a:rPr>
              <a:t>en</a:t>
            </a:r>
            <a:r>
              <a:rPr lang="en-US" sz="3000" b="0" i="0" u="none" strike="noStrike" cap="none" dirty="0">
                <a:solidFill>
                  <a:schemeClr val="accent4">
                    <a:lumMod val="40000"/>
                    <a:lumOff val="60000"/>
                  </a:schemeClr>
                </a:solidFill>
                <a:latin typeface="Arial"/>
                <a:ea typeface="Arial"/>
                <a:cs typeface="Arial"/>
                <a:sym typeface="Arial"/>
              </a:rPr>
              <a:t> 2008:</a:t>
            </a:r>
            <a:br>
              <a:rPr lang="en-US" sz="3000" b="0" i="0" u="none" strike="noStrike" cap="none" dirty="0">
                <a:solidFill>
                  <a:srgbClr val="CBCBEF"/>
                </a:solidFill>
                <a:latin typeface="Arial"/>
                <a:ea typeface="Arial"/>
                <a:cs typeface="Arial"/>
                <a:sym typeface="Arial"/>
              </a:rPr>
            </a:br>
            <a:r>
              <a:rPr lang="en-US" sz="3000" b="0" i="0" u="none" strike="noStrike" cap="none" dirty="0" err="1">
                <a:solidFill>
                  <a:srgbClr val="FF0000"/>
                </a:solidFill>
                <a:latin typeface="Arial"/>
                <a:ea typeface="Arial"/>
                <a:cs typeface="Arial"/>
                <a:sym typeface="Arial"/>
              </a:rPr>
              <a:t>mercure</a:t>
            </a:r>
            <a:r>
              <a:rPr lang="en-US" sz="3000" b="0" i="0" u="none" strike="noStrike" cap="none" dirty="0">
                <a:solidFill>
                  <a:srgbClr val="CBCBEF"/>
                </a:solidFill>
                <a:latin typeface="Arial"/>
                <a:ea typeface="Arial"/>
                <a:cs typeface="Arial"/>
                <a:sym typeface="Arial"/>
              </a:rPr>
              <a:t>, </a:t>
            </a:r>
            <a:r>
              <a:rPr lang="en-US" sz="3000" b="0" i="0" u="none" strike="noStrike" cap="none" dirty="0">
                <a:solidFill>
                  <a:srgbClr val="00B0F0"/>
                </a:solidFill>
                <a:latin typeface="Arial"/>
                <a:ea typeface="Arial"/>
                <a:cs typeface="Arial"/>
                <a:sym typeface="Arial"/>
              </a:rPr>
              <a:t>sodium</a:t>
            </a:r>
            <a:r>
              <a:rPr lang="en-US" sz="3000" b="0" i="0" u="none" strike="noStrike" cap="none" dirty="0">
                <a:solidFill>
                  <a:srgbClr val="CBCBEF"/>
                </a:solidFill>
                <a:latin typeface="Arial"/>
                <a:ea typeface="Arial"/>
                <a:cs typeface="Arial"/>
                <a:sym typeface="Arial"/>
              </a:rPr>
              <a:t>, </a:t>
            </a:r>
            <a:r>
              <a:rPr lang="en-US" sz="3000" b="0" i="0" u="none" strike="noStrike" cap="none" dirty="0" err="1">
                <a:solidFill>
                  <a:srgbClr val="FFC000"/>
                </a:solidFill>
                <a:latin typeface="Arial"/>
                <a:ea typeface="Arial"/>
                <a:cs typeface="Arial"/>
                <a:sym typeface="Arial"/>
              </a:rPr>
              <a:t>iodures</a:t>
            </a:r>
            <a:r>
              <a:rPr lang="en-US" sz="3000" b="0" i="0" u="none" strike="noStrike" cap="none" dirty="0">
                <a:solidFill>
                  <a:srgbClr val="FFC000"/>
                </a:solidFill>
                <a:latin typeface="Arial"/>
                <a:ea typeface="Arial"/>
                <a:cs typeface="Arial"/>
                <a:sym typeface="Arial"/>
              </a:rPr>
              <a:t> </a:t>
            </a:r>
            <a:r>
              <a:rPr lang="en-US" sz="3000" b="0" i="0" u="none" strike="noStrike" cap="none" dirty="0" err="1">
                <a:solidFill>
                  <a:srgbClr val="FFC000"/>
                </a:solidFill>
                <a:latin typeface="Arial"/>
                <a:ea typeface="Arial"/>
                <a:cs typeface="Arial"/>
                <a:sym typeface="Arial"/>
              </a:rPr>
              <a:t>métalliques</a:t>
            </a:r>
            <a:r>
              <a:rPr lang="en-US" sz="3000" b="0" i="0" u="none" strike="noStrike" cap="none" dirty="0">
                <a:solidFill>
                  <a:srgbClr val="CBCBEF"/>
                </a:solidFill>
                <a:latin typeface="Arial"/>
                <a:ea typeface="Arial"/>
                <a:cs typeface="Arial"/>
                <a:sym typeface="Arial"/>
              </a:rPr>
              <a:t>, </a:t>
            </a:r>
            <a:r>
              <a:rPr lang="en-US" sz="3000" b="0" i="0" u="none" strike="noStrike" cap="none" dirty="0">
                <a:solidFill>
                  <a:srgbClr val="00B050"/>
                </a:solidFill>
                <a:latin typeface="Arial"/>
                <a:ea typeface="Arial"/>
                <a:cs typeface="Arial"/>
                <a:sym typeface="Arial"/>
              </a:rPr>
              <a:t>LED 6500 K </a:t>
            </a:r>
            <a:endParaRPr dirty="0"/>
          </a:p>
          <a:p>
            <a:pPr marL="0" marR="0" lvl="0" indent="0" algn="l" rtl="0">
              <a:lnSpc>
                <a:spcPct val="100000"/>
              </a:lnSpc>
              <a:spcBef>
                <a:spcPts val="1050"/>
              </a:spcBef>
              <a:spcAft>
                <a:spcPts val="0"/>
              </a:spcAft>
              <a:buClr>
                <a:srgbClr val="D0D0F4"/>
              </a:buClr>
              <a:buSzPts val="2100"/>
              <a:buFont typeface="Arial"/>
              <a:buNone/>
            </a:pPr>
            <a:r>
              <a:rPr lang="en-US" sz="2100" b="0" i="0" u="none" strike="noStrike" cap="none" dirty="0">
                <a:solidFill>
                  <a:schemeClr val="accent4">
                    <a:lumMod val="40000"/>
                    <a:lumOff val="60000"/>
                  </a:schemeClr>
                </a:solidFill>
                <a:latin typeface="Arial"/>
                <a:ea typeface="Arial"/>
                <a:cs typeface="Arial"/>
                <a:sym typeface="Arial"/>
              </a:rPr>
              <a:t>Stadtwerke Düsseldorf</a:t>
            </a:r>
            <a:r>
              <a:rPr lang="en-US" sz="2100" b="0" i="1" u="none" strike="noStrike" cap="none" dirty="0">
                <a:solidFill>
                  <a:schemeClr val="accent4">
                    <a:lumMod val="40000"/>
                    <a:lumOff val="60000"/>
                  </a:schemeClr>
                </a:solidFill>
                <a:latin typeface="Arial"/>
                <a:ea typeface="Arial"/>
                <a:cs typeface="Arial"/>
                <a:sym typeface="Arial"/>
              </a:rPr>
              <a:t>, Prof. Eisenbeis</a:t>
            </a:r>
            <a:r>
              <a:rPr lang="en-US" sz="2100" b="0" i="0" u="none" strike="noStrike" cap="none" dirty="0">
                <a:solidFill>
                  <a:schemeClr val="accent4">
                    <a:lumMod val="40000"/>
                    <a:lumOff val="60000"/>
                  </a:schemeClr>
                </a:solidFill>
                <a:latin typeface="Arial"/>
                <a:ea typeface="Arial"/>
                <a:cs typeface="Arial"/>
                <a:sym typeface="Arial"/>
              </a:rPr>
              <a:t>/Mainz</a:t>
            </a:r>
            <a:endParaRPr sz="2100" b="0" i="0" u="none" strike="noStrike" cap="none" dirty="0">
              <a:solidFill>
                <a:schemeClr val="accent4">
                  <a:lumMod val="40000"/>
                  <a:lumOff val="60000"/>
                </a:schemeClr>
              </a:solidFill>
              <a:latin typeface="Arial"/>
              <a:ea typeface="Arial"/>
              <a:cs typeface="Arial"/>
              <a:sym typeface="Arial"/>
            </a:endParaRPr>
          </a:p>
        </p:txBody>
      </p:sp>
      <p:pic>
        <p:nvPicPr>
          <p:cNvPr id="455" name="Google Shape;455;g3ea74e1c447_0_22"/>
          <p:cNvPicPr preferRelativeResize="0"/>
          <p:nvPr/>
        </p:nvPicPr>
        <p:blipFill rotWithShape="1">
          <a:blip r:embed="rId4">
            <a:alphaModFix/>
          </a:blip>
          <a:srcRect/>
          <a:stretch/>
        </p:blipFill>
        <p:spPr>
          <a:xfrm>
            <a:off x="10684700" y="1"/>
            <a:ext cx="2503251" cy="3754877"/>
          </a:xfrm>
          <a:prstGeom prst="rect">
            <a:avLst/>
          </a:prstGeom>
          <a:noFill/>
          <a:ln>
            <a:noFill/>
          </a:ln>
        </p:spPr>
      </p:pic>
      <p:pic>
        <p:nvPicPr>
          <p:cNvPr id="456" name="Google Shape;456;g3ea74e1c447_0_22"/>
          <p:cNvPicPr preferRelativeResize="0"/>
          <p:nvPr/>
        </p:nvPicPr>
        <p:blipFill rotWithShape="1">
          <a:blip r:embed="rId5">
            <a:alphaModFix/>
          </a:blip>
          <a:srcRect/>
          <a:stretch/>
        </p:blipFill>
        <p:spPr>
          <a:xfrm>
            <a:off x="13387148" y="-350195"/>
            <a:ext cx="5807921" cy="4426086"/>
          </a:xfrm>
          <a:prstGeom prst="rect">
            <a:avLst/>
          </a:prstGeom>
          <a:noFill/>
          <a:ln>
            <a:noFill/>
          </a:ln>
        </p:spPr>
      </p:pic>
      <p:pic>
        <p:nvPicPr>
          <p:cNvPr id="457" name="Google Shape;457;g3ea74e1c447_0_22"/>
          <p:cNvPicPr preferRelativeResize="0"/>
          <p:nvPr/>
        </p:nvPicPr>
        <p:blipFill rotWithShape="1">
          <a:blip r:embed="rId6">
            <a:alphaModFix/>
          </a:blip>
          <a:srcRect/>
          <a:stretch/>
        </p:blipFill>
        <p:spPr>
          <a:xfrm>
            <a:off x="12952216" y="4622363"/>
            <a:ext cx="2344902" cy="4392038"/>
          </a:xfrm>
          <a:prstGeom prst="rect">
            <a:avLst/>
          </a:prstGeom>
          <a:noFill/>
          <a:ln>
            <a:noFill/>
          </a:ln>
        </p:spPr>
      </p:pic>
      <p:pic>
        <p:nvPicPr>
          <p:cNvPr id="458" name="Google Shape;458;g3ea74e1c447_0_22"/>
          <p:cNvPicPr preferRelativeResize="0"/>
          <p:nvPr/>
        </p:nvPicPr>
        <p:blipFill rotWithShape="1">
          <a:blip r:embed="rId7">
            <a:alphaModFix/>
          </a:blip>
          <a:srcRect/>
          <a:stretch/>
        </p:blipFill>
        <p:spPr>
          <a:xfrm>
            <a:off x="16146527" y="4734484"/>
            <a:ext cx="2154501" cy="3667493"/>
          </a:xfrm>
          <a:prstGeom prst="rect">
            <a:avLst/>
          </a:prstGeom>
          <a:noFill/>
          <a:ln>
            <a:noFill/>
          </a:ln>
        </p:spPr>
      </p:pic>
      <p:cxnSp>
        <p:nvCxnSpPr>
          <p:cNvPr id="459" name="Google Shape;459;g3ea74e1c447_0_22"/>
          <p:cNvCxnSpPr/>
          <p:nvPr/>
        </p:nvCxnSpPr>
        <p:spPr>
          <a:xfrm rot="10800000" flipH="1">
            <a:off x="7142045" y="8402019"/>
            <a:ext cx="612000" cy="1031700"/>
          </a:xfrm>
          <a:prstGeom prst="straightConnector1">
            <a:avLst/>
          </a:prstGeom>
          <a:noFill/>
          <a:ln w="76200" cap="flat" cmpd="sng">
            <a:solidFill>
              <a:srgbClr val="FF0000"/>
            </a:solidFill>
            <a:prstDash val="solid"/>
            <a:round/>
            <a:headEnd type="none" w="sm" len="sm"/>
            <a:tailEnd type="triangle" w="med" len="med"/>
          </a:ln>
        </p:spPr>
      </p:cxnSp>
      <p:cxnSp>
        <p:nvCxnSpPr>
          <p:cNvPr id="460" name="Google Shape;460;g3ea74e1c447_0_22"/>
          <p:cNvCxnSpPr/>
          <p:nvPr/>
        </p:nvCxnSpPr>
        <p:spPr>
          <a:xfrm rot="10800000" flipH="1">
            <a:off x="5785489" y="8036448"/>
            <a:ext cx="659400" cy="881400"/>
          </a:xfrm>
          <a:prstGeom prst="straightConnector1">
            <a:avLst/>
          </a:prstGeom>
          <a:noFill/>
          <a:ln w="76200" cap="flat" cmpd="sng">
            <a:solidFill>
              <a:srgbClr val="00B0F0"/>
            </a:solidFill>
            <a:prstDash val="solid"/>
            <a:round/>
            <a:headEnd type="none" w="sm" len="sm"/>
            <a:tailEnd type="triangle" w="med" len="med"/>
          </a:ln>
        </p:spPr>
      </p:cxnSp>
      <p:cxnSp>
        <p:nvCxnSpPr>
          <p:cNvPr id="461" name="Google Shape;461;g3ea74e1c447_0_22"/>
          <p:cNvCxnSpPr/>
          <p:nvPr/>
        </p:nvCxnSpPr>
        <p:spPr>
          <a:xfrm rot="10800000" flipH="1">
            <a:off x="3516824" y="7674670"/>
            <a:ext cx="475800" cy="831900"/>
          </a:xfrm>
          <a:prstGeom prst="straightConnector1">
            <a:avLst/>
          </a:prstGeom>
          <a:noFill/>
          <a:ln w="76200" cap="flat" cmpd="sng">
            <a:solidFill>
              <a:srgbClr val="00B050"/>
            </a:solidFill>
            <a:prstDash val="solid"/>
            <a:round/>
            <a:headEnd type="none" w="sm" len="sm"/>
            <a:tailEnd type="triangle" w="med" len="med"/>
          </a:ln>
        </p:spPr>
      </p:cxnSp>
      <p:cxnSp>
        <p:nvCxnSpPr>
          <p:cNvPr id="462" name="Google Shape;462;g3ea74e1c447_0_22"/>
          <p:cNvCxnSpPr/>
          <p:nvPr/>
        </p:nvCxnSpPr>
        <p:spPr>
          <a:xfrm rot="10800000" flipH="1">
            <a:off x="8822021" y="8783712"/>
            <a:ext cx="573900" cy="1004100"/>
          </a:xfrm>
          <a:prstGeom prst="straightConnector1">
            <a:avLst/>
          </a:prstGeom>
          <a:noFill/>
          <a:ln w="76200" cap="flat" cmpd="sng">
            <a:solidFill>
              <a:srgbClr val="FFC000"/>
            </a:solidFill>
            <a:prstDash val="solid"/>
            <a:round/>
            <a:headEnd type="none" w="sm" len="sm"/>
            <a:tailEnd type="triangle" w="med" len="med"/>
          </a:ln>
        </p:spPr>
      </p:cxnSp>
      <p:sp>
        <p:nvSpPr>
          <p:cNvPr id="463" name="Google Shape;463;g3ea74e1c447_0_22"/>
          <p:cNvSpPr/>
          <p:nvPr/>
        </p:nvSpPr>
        <p:spPr>
          <a:xfrm>
            <a:off x="16538824" y="9000734"/>
            <a:ext cx="1300500" cy="507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700" b="0" i="0" u="none" strike="noStrike" cap="none">
                <a:solidFill>
                  <a:srgbClr val="00B0F0"/>
                </a:solidFill>
                <a:latin typeface="Arial"/>
                <a:ea typeface="Arial"/>
                <a:cs typeface="Arial"/>
                <a:sym typeface="Arial"/>
              </a:rPr>
              <a:t>sodium</a:t>
            </a:r>
            <a:endParaRPr sz="2700" b="0" i="0" u="none" strike="noStrike" cap="none">
              <a:solidFill>
                <a:srgbClr val="000000"/>
              </a:solidFill>
              <a:latin typeface="Arial"/>
              <a:ea typeface="Arial"/>
              <a:cs typeface="Arial"/>
              <a:sym typeface="Arial"/>
            </a:endParaRPr>
          </a:p>
        </p:txBody>
      </p:sp>
      <p:sp>
        <p:nvSpPr>
          <p:cNvPr id="464" name="Google Shape;464;g3ea74e1c447_0_22"/>
          <p:cNvSpPr/>
          <p:nvPr/>
        </p:nvSpPr>
        <p:spPr>
          <a:xfrm>
            <a:off x="13051296" y="9014401"/>
            <a:ext cx="2146800" cy="507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700" b="0" i="0" u="none" strike="noStrike" cap="none">
                <a:solidFill>
                  <a:srgbClr val="00B050"/>
                </a:solidFill>
                <a:latin typeface="Arial"/>
                <a:ea typeface="Arial"/>
                <a:cs typeface="Arial"/>
                <a:sym typeface="Arial"/>
              </a:rPr>
              <a:t>LED 6500 K </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3ea3c00287e_0_0"/>
          <p:cNvSpPr/>
          <p:nvPr/>
        </p:nvSpPr>
        <p:spPr>
          <a:xfrm>
            <a:off x="1028700" y="1028700"/>
            <a:ext cx="16230600" cy="8229600"/>
          </a:xfrm>
          <a:custGeom>
            <a:avLst/>
            <a:gdLst/>
            <a:ahLst/>
            <a:cxnLst/>
            <a:rect l="l" t="t" r="r" b="b"/>
            <a:pathLst>
              <a:path w="16230600" h="8229600" extrusionOk="0">
                <a:moveTo>
                  <a:pt x="0" y="0"/>
                </a:moveTo>
                <a:lnTo>
                  <a:pt x="16230600" y="0"/>
                </a:lnTo>
                <a:lnTo>
                  <a:pt x="16230600" y="8229600"/>
                </a:lnTo>
                <a:lnTo>
                  <a:pt x="0" y="8229600"/>
                </a:lnTo>
                <a:lnTo>
                  <a:pt x="0" y="0"/>
                </a:lnTo>
                <a:close/>
              </a:path>
            </a:pathLst>
          </a:custGeom>
          <a:blipFill rotWithShape="1">
            <a:blip r:embed="rId3">
              <a:alphaModFix/>
            </a:blip>
            <a:stretch>
              <a:fillRect t="-12629"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Fjalla One"/>
              <a:ea typeface="Fjalla One"/>
              <a:cs typeface="Fjalla One"/>
              <a:sym typeface="Fjalla One"/>
            </a:endParaRPr>
          </a:p>
        </p:txBody>
      </p:sp>
      <p:sp>
        <p:nvSpPr>
          <p:cNvPr id="105" name="Google Shape;105;g3ea3c00287e_0_0"/>
          <p:cNvSpPr/>
          <p:nvPr/>
        </p:nvSpPr>
        <p:spPr>
          <a:xfrm>
            <a:off x="1924900" y="8251850"/>
            <a:ext cx="3994200" cy="461700"/>
          </a:xfrm>
          <a:prstGeom prst="round2DiagRect">
            <a:avLst>
              <a:gd name="adj1" fmla="val 16667"/>
              <a:gd name="adj2" fmla="val 0"/>
            </a:avLst>
          </a:prstGeom>
          <a:solidFill>
            <a:srgbClr val="D78D64"/>
          </a:solidFill>
          <a:ln w="9525" cap="flat" cmpd="sng">
            <a:solidFill>
              <a:srgbClr val="D78D6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6" name="Google Shape;106;g3ea3c00287e_0_0"/>
          <p:cNvSpPr/>
          <p:nvPr/>
        </p:nvSpPr>
        <p:spPr>
          <a:xfrm>
            <a:off x="7293150" y="8213325"/>
            <a:ext cx="2170500" cy="519600"/>
          </a:xfrm>
          <a:prstGeom prst="round2DiagRect">
            <a:avLst>
              <a:gd name="adj1" fmla="val 16667"/>
              <a:gd name="adj2" fmla="val 0"/>
            </a:avLst>
          </a:prstGeom>
          <a:solidFill>
            <a:srgbClr val="D78D64"/>
          </a:solidFill>
          <a:ln w="9525" cap="flat" cmpd="sng">
            <a:solidFill>
              <a:srgbClr val="D78D6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7" name="Google Shape;107;g3ea3c00287e_0_0"/>
          <p:cNvSpPr txBox="1"/>
          <p:nvPr/>
        </p:nvSpPr>
        <p:spPr>
          <a:xfrm>
            <a:off x="1988949" y="8308638"/>
            <a:ext cx="6393900" cy="339300"/>
          </a:xfrm>
          <a:prstGeom prst="rect">
            <a:avLst/>
          </a:prstGeom>
          <a:noFill/>
          <a:ln>
            <a:noFill/>
          </a:ln>
        </p:spPr>
        <p:txBody>
          <a:bodyPr spcFirstLastPara="1" wrap="square" lIns="0" tIns="0" rIns="0" bIns="0" anchor="t" anchorCtr="0">
            <a:spAutoFit/>
          </a:bodyPr>
          <a:lstStyle/>
          <a:p>
            <a:pPr marL="0" marR="0" lvl="0" indent="0" algn="l" rtl="0">
              <a:lnSpc>
                <a:spcPct val="139979"/>
              </a:lnSpc>
              <a:spcBef>
                <a:spcPts val="0"/>
              </a:spcBef>
              <a:spcAft>
                <a:spcPts val="0"/>
              </a:spcAft>
              <a:buClr>
                <a:srgbClr val="000000"/>
              </a:buClr>
              <a:buSzPts val="2204"/>
              <a:buFont typeface="Arial"/>
              <a:buNone/>
            </a:pPr>
            <a:r>
              <a:rPr lang="en-US" sz="2204">
                <a:solidFill>
                  <a:srgbClr val="FFFFFF"/>
                </a:solidFill>
                <a:latin typeface="Fjalla One"/>
                <a:ea typeface="Fjalla One"/>
                <a:cs typeface="Fjalla One"/>
                <a:sym typeface="Fjalla One"/>
              </a:rPr>
              <a:t>Atelier biodiversité</a:t>
            </a:r>
            <a:endParaRPr sz="2204" b="0" i="0" u="none" strike="noStrike" cap="none">
              <a:solidFill>
                <a:srgbClr val="FFFFFF"/>
              </a:solidFill>
              <a:latin typeface="Fjalla One"/>
              <a:ea typeface="Fjalla One"/>
              <a:cs typeface="Fjalla One"/>
              <a:sym typeface="Fjalla One"/>
            </a:endParaRPr>
          </a:p>
        </p:txBody>
      </p:sp>
      <p:sp>
        <p:nvSpPr>
          <p:cNvPr id="108" name="Google Shape;108;g3ea3c00287e_0_0"/>
          <p:cNvSpPr/>
          <p:nvPr/>
        </p:nvSpPr>
        <p:spPr>
          <a:xfrm>
            <a:off x="2360525" y="2130425"/>
            <a:ext cx="1350900" cy="1508100"/>
          </a:xfrm>
          <a:prstGeom prst="round2DiagRect">
            <a:avLst>
              <a:gd name="adj1" fmla="val 16667"/>
              <a:gd name="adj2" fmla="val 0"/>
            </a:avLst>
          </a:prstGeom>
          <a:solidFill>
            <a:srgbClr val="D78D64"/>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9" name="Google Shape;109;g3ea3c00287e_0_0"/>
          <p:cNvSpPr txBox="1"/>
          <p:nvPr/>
        </p:nvSpPr>
        <p:spPr>
          <a:xfrm>
            <a:off x="2555471" y="1529894"/>
            <a:ext cx="960900" cy="18900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Clr>
                <a:srgbClr val="000000"/>
              </a:buClr>
              <a:buSzPts val="12278"/>
              <a:buFont typeface="Arial"/>
              <a:buNone/>
            </a:pPr>
            <a:r>
              <a:rPr lang="en-US" sz="12278" b="0" i="0" u="none" strike="noStrike" cap="none" dirty="0">
                <a:solidFill>
                  <a:srgbClr val="FFFFFF"/>
                </a:solidFill>
                <a:latin typeface="Poppins"/>
                <a:ea typeface="Poppins"/>
                <a:cs typeface="Poppins"/>
                <a:sym typeface="Poppins"/>
              </a:rPr>
              <a:t>1</a:t>
            </a:r>
            <a:endParaRPr sz="1400" b="0" i="0" u="none" strike="noStrike" cap="none" dirty="0">
              <a:solidFill>
                <a:srgbClr val="000000"/>
              </a:solidFill>
              <a:latin typeface="Fjalla One"/>
              <a:ea typeface="Fjalla One"/>
              <a:cs typeface="Fjalla One"/>
              <a:sym typeface="Fjalla One"/>
            </a:endParaRPr>
          </a:p>
        </p:txBody>
      </p:sp>
      <p:sp>
        <p:nvSpPr>
          <p:cNvPr id="110" name="Google Shape;110;g3ea3c00287e_0_0"/>
          <p:cNvSpPr txBox="1"/>
          <p:nvPr/>
        </p:nvSpPr>
        <p:spPr>
          <a:xfrm>
            <a:off x="7427338" y="8292224"/>
            <a:ext cx="4128000" cy="339300"/>
          </a:xfrm>
          <a:prstGeom prst="rect">
            <a:avLst/>
          </a:prstGeom>
          <a:noFill/>
          <a:ln>
            <a:noFill/>
          </a:ln>
        </p:spPr>
        <p:txBody>
          <a:bodyPr spcFirstLastPara="1" wrap="square" lIns="0" tIns="0" rIns="0" bIns="0" anchor="t" anchorCtr="0">
            <a:spAutoFit/>
          </a:bodyPr>
          <a:lstStyle/>
          <a:p>
            <a:pPr marL="0" marR="0" lvl="0" indent="0" algn="l" rtl="0">
              <a:lnSpc>
                <a:spcPct val="139979"/>
              </a:lnSpc>
              <a:spcBef>
                <a:spcPts val="0"/>
              </a:spcBef>
              <a:spcAft>
                <a:spcPts val="0"/>
              </a:spcAft>
              <a:buClr>
                <a:srgbClr val="000000"/>
              </a:buClr>
              <a:buSzPts val="2204"/>
              <a:buFont typeface="Arial"/>
              <a:buNone/>
            </a:pPr>
            <a:r>
              <a:rPr lang="en-US" sz="2204">
                <a:solidFill>
                  <a:srgbClr val="FFFFFF"/>
                </a:solidFill>
                <a:latin typeface="Fjalla One"/>
                <a:ea typeface="Fjalla One"/>
                <a:cs typeface="Fjalla One"/>
                <a:sym typeface="Fjalla One"/>
              </a:rPr>
              <a:t>18 juin - 9h</a:t>
            </a:r>
            <a:endParaRPr sz="2204" b="0" i="0" u="none" strike="noStrike" cap="none">
              <a:solidFill>
                <a:srgbClr val="FFFFFF"/>
              </a:solidFill>
              <a:latin typeface="Fjalla One"/>
              <a:ea typeface="Fjalla One"/>
              <a:cs typeface="Fjalla One"/>
              <a:sym typeface="Fjalla One"/>
            </a:endParaRPr>
          </a:p>
        </p:txBody>
      </p:sp>
      <p:sp>
        <p:nvSpPr>
          <p:cNvPr id="111" name="Google Shape;111;g3ea3c00287e_0_0"/>
          <p:cNvSpPr txBox="1"/>
          <p:nvPr/>
        </p:nvSpPr>
        <p:spPr>
          <a:xfrm>
            <a:off x="3878011" y="4279221"/>
            <a:ext cx="12659700" cy="10314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6701"/>
              <a:buFont typeface="Arial"/>
              <a:buNone/>
            </a:pPr>
            <a:r>
              <a:rPr lang="en-US" sz="6701">
                <a:solidFill>
                  <a:srgbClr val="FFFFFF"/>
                </a:solidFill>
                <a:latin typeface="Fjalla One"/>
                <a:ea typeface="Fjalla One"/>
                <a:cs typeface="Fjalla One"/>
                <a:sym typeface="Fjalla One"/>
              </a:rPr>
              <a:t>Introduction</a:t>
            </a:r>
            <a:endParaRPr sz="6701" b="0" i="0" u="none" strike="noStrike" cap="none">
              <a:solidFill>
                <a:srgbClr val="FFFFFF"/>
              </a:solidFill>
              <a:latin typeface="Fjalla One"/>
              <a:ea typeface="Fjalla One"/>
              <a:cs typeface="Fjalla One"/>
              <a:sym typeface="Fjalla One"/>
            </a:endParaRPr>
          </a:p>
        </p:txBody>
      </p:sp>
      <p:sp>
        <p:nvSpPr>
          <p:cNvPr id="112" name="Google Shape;112;g3ea3c00287e_0_0"/>
          <p:cNvSpPr txBox="1"/>
          <p:nvPr/>
        </p:nvSpPr>
        <p:spPr>
          <a:xfrm>
            <a:off x="3955261" y="5690131"/>
            <a:ext cx="63939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a:solidFill>
                  <a:schemeClr val="lt1"/>
                </a:solidFill>
                <a:latin typeface="Fjalla One"/>
                <a:ea typeface="Fjalla One"/>
                <a:cs typeface="Fjalla One"/>
                <a:sym typeface="Fjalla One"/>
              </a:rPr>
              <a:t>Samuel Busson</a:t>
            </a:r>
            <a:endParaRPr sz="2000">
              <a:solidFill>
                <a:schemeClr val="lt1"/>
              </a:solidFill>
              <a:latin typeface="Fjalla One"/>
              <a:ea typeface="Fjalla One"/>
              <a:cs typeface="Fjalla One"/>
              <a:sym typeface="Fjalla One"/>
            </a:endParaRPr>
          </a:p>
        </p:txBody>
      </p:sp>
      <p:pic>
        <p:nvPicPr>
          <p:cNvPr id="113" name="Google Shape;113;g3ea3c00287e_0_0"/>
          <p:cNvPicPr preferRelativeResize="0"/>
          <p:nvPr/>
        </p:nvPicPr>
        <p:blipFill rotWithShape="1">
          <a:blip r:embed="rId4">
            <a:alphaModFix/>
          </a:blip>
          <a:srcRect/>
          <a:stretch/>
        </p:blipFill>
        <p:spPr>
          <a:xfrm>
            <a:off x="13487400" y="6954311"/>
            <a:ext cx="3771899" cy="2665416"/>
          </a:xfrm>
          <a:prstGeom prst="rect">
            <a:avLst/>
          </a:prstGeom>
          <a:noFill/>
          <a:ln>
            <a:noFill/>
          </a:ln>
        </p:spPr>
      </p:pic>
      <p:pic>
        <p:nvPicPr>
          <p:cNvPr id="114" name="Google Shape;114;g3ea3c00287e_0_0"/>
          <p:cNvPicPr preferRelativeResize="0"/>
          <p:nvPr/>
        </p:nvPicPr>
        <p:blipFill rotWithShape="1">
          <a:blip r:embed="rId5">
            <a:alphaModFix/>
          </a:blip>
          <a:srcRect/>
          <a:stretch/>
        </p:blipFill>
        <p:spPr>
          <a:xfrm>
            <a:off x="1677238" y="4437183"/>
            <a:ext cx="2034187" cy="1144230"/>
          </a:xfrm>
          <a:prstGeom prst="rect">
            <a:avLst/>
          </a:prstGeom>
          <a:noFill/>
          <a:ln>
            <a:noFill/>
          </a:ln>
        </p:spPr>
      </p:pic>
      <p:pic>
        <p:nvPicPr>
          <p:cNvPr id="115" name="Google Shape;115;g3ea3c00287e_0_0"/>
          <p:cNvPicPr preferRelativeResize="0"/>
          <p:nvPr/>
        </p:nvPicPr>
        <p:blipFill>
          <a:blip r:embed="rId6">
            <a:alphaModFix/>
          </a:blip>
          <a:stretch>
            <a:fillRect/>
          </a:stretch>
        </p:blipFill>
        <p:spPr>
          <a:xfrm>
            <a:off x="4002075" y="6174650"/>
            <a:ext cx="1657300" cy="5883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468"/>
        <p:cNvGrpSpPr/>
        <p:nvPr/>
      </p:nvGrpSpPr>
      <p:grpSpPr>
        <a:xfrm>
          <a:off x="0" y="0"/>
          <a:ext cx="0" cy="0"/>
          <a:chOff x="0" y="0"/>
          <a:chExt cx="0" cy="0"/>
        </a:xfrm>
      </p:grpSpPr>
      <p:sp>
        <p:nvSpPr>
          <p:cNvPr id="469" name="Google Shape;469;g3ea74e1c447_0_38"/>
          <p:cNvSpPr txBox="1"/>
          <p:nvPr/>
        </p:nvSpPr>
        <p:spPr>
          <a:xfrm>
            <a:off x="12115800" y="9372600"/>
            <a:ext cx="2857500" cy="685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350"/>
              <a:buFont typeface="Arial"/>
              <a:buNone/>
            </a:pPr>
            <a:fld id="{00000000-1234-1234-1234-123412341234}" type="slidenum">
              <a:rPr lang="en-US" sz="1350" b="0" i="0" u="none" strike="noStrike" cap="none">
                <a:solidFill>
                  <a:srgbClr val="000000"/>
                </a:solidFill>
                <a:latin typeface="Times New Roman"/>
                <a:ea typeface="Times New Roman"/>
                <a:cs typeface="Times New Roman"/>
                <a:sym typeface="Times New Roman"/>
              </a:rPr>
              <a:t>20</a:t>
            </a:fld>
            <a:endParaRPr sz="1350" b="0" i="0" u="none" strike="noStrike" cap="none">
              <a:solidFill>
                <a:srgbClr val="000000"/>
              </a:solidFill>
              <a:latin typeface="Times New Roman"/>
              <a:ea typeface="Times New Roman"/>
              <a:cs typeface="Times New Roman"/>
              <a:sym typeface="Times New Roman"/>
            </a:endParaRPr>
          </a:p>
        </p:txBody>
      </p:sp>
      <p:sp>
        <p:nvSpPr>
          <p:cNvPr id="470" name="Google Shape;470;g3ea74e1c447_0_38"/>
          <p:cNvSpPr txBox="1"/>
          <p:nvPr/>
        </p:nvSpPr>
        <p:spPr>
          <a:xfrm>
            <a:off x="102330" y="83655"/>
            <a:ext cx="9230400" cy="4894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3600"/>
              <a:buFont typeface="Arial"/>
              <a:buNone/>
            </a:pPr>
            <a:r>
              <a:rPr lang="en-US" sz="3600" b="0" i="0" u="none" strike="noStrike" cap="none" dirty="0" err="1">
                <a:solidFill>
                  <a:srgbClr val="FFC000"/>
                </a:solidFill>
                <a:latin typeface="Arial"/>
                <a:ea typeface="Arial"/>
                <a:cs typeface="Arial"/>
                <a:sym typeface="Arial"/>
              </a:rPr>
              <a:t>Insectes</a:t>
            </a:r>
            <a:r>
              <a:rPr lang="en-US" sz="3600" b="0" i="0" u="none" strike="noStrike" cap="none" dirty="0">
                <a:solidFill>
                  <a:srgbClr val="FFC000"/>
                </a:solidFill>
                <a:latin typeface="Arial"/>
                <a:ea typeface="Arial"/>
                <a:cs typeface="Arial"/>
                <a:sym typeface="Arial"/>
              </a:rPr>
              <a:t> et LED</a:t>
            </a:r>
            <a:br>
              <a:rPr lang="en-US" sz="3600" b="0" i="0" u="none" strike="noStrike" cap="none" dirty="0">
                <a:solidFill>
                  <a:srgbClr val="FFC000"/>
                </a:solidFill>
                <a:latin typeface="Arial"/>
                <a:ea typeface="Arial"/>
                <a:cs typeface="Arial"/>
                <a:sym typeface="Arial"/>
              </a:rPr>
            </a:br>
            <a:r>
              <a:rPr lang="en-US" sz="3000" b="0" i="0" u="none" strike="noStrike" cap="none" dirty="0" err="1">
                <a:solidFill>
                  <a:schemeClr val="accent4">
                    <a:lumMod val="40000"/>
                    <a:lumOff val="60000"/>
                  </a:schemeClr>
                </a:solidFill>
                <a:latin typeface="Arial"/>
                <a:ea typeface="Arial"/>
                <a:cs typeface="Arial"/>
                <a:sym typeface="Arial"/>
              </a:rPr>
              <a:t>spectres</a:t>
            </a:r>
            <a:br>
              <a:rPr lang="en-US" sz="3000" b="0" i="0" u="none" strike="noStrike" cap="none" dirty="0">
                <a:solidFill>
                  <a:schemeClr val="accent4">
                    <a:lumMod val="40000"/>
                    <a:lumOff val="60000"/>
                  </a:schemeClr>
                </a:solidFill>
                <a:latin typeface="Arial"/>
                <a:ea typeface="Arial"/>
                <a:cs typeface="Arial"/>
                <a:sym typeface="Arial"/>
              </a:rPr>
            </a:br>
            <a:r>
              <a:rPr lang="en-US" sz="3000" b="0" i="0" u="none" strike="noStrike" cap="none" dirty="0">
                <a:solidFill>
                  <a:schemeClr val="accent4">
                    <a:lumMod val="40000"/>
                    <a:lumOff val="60000"/>
                  </a:schemeClr>
                </a:solidFill>
                <a:latin typeface="Arial"/>
                <a:ea typeface="Arial"/>
                <a:cs typeface="Arial"/>
                <a:sym typeface="Arial"/>
              </a:rPr>
              <a:t>attraction des </a:t>
            </a:r>
            <a:r>
              <a:rPr lang="en-US" sz="3000" b="0" i="0" u="none" strike="noStrike" cap="none" dirty="0" err="1">
                <a:solidFill>
                  <a:schemeClr val="accent4">
                    <a:lumMod val="40000"/>
                    <a:lumOff val="60000"/>
                  </a:schemeClr>
                </a:solidFill>
                <a:latin typeface="Arial"/>
                <a:ea typeface="Arial"/>
                <a:cs typeface="Arial"/>
                <a:sym typeface="Arial"/>
              </a:rPr>
              <a:t>insectes</a:t>
            </a:r>
            <a:r>
              <a:rPr lang="en-US" sz="3000" b="0" i="0" u="none" strike="noStrike" cap="none" dirty="0">
                <a:solidFill>
                  <a:schemeClr val="accent4">
                    <a:lumMod val="40000"/>
                    <a:lumOff val="60000"/>
                  </a:schemeClr>
                </a:solidFill>
                <a:latin typeface="Arial"/>
                <a:ea typeface="Arial"/>
                <a:cs typeface="Arial"/>
                <a:sym typeface="Arial"/>
              </a:rPr>
              <a:t> par </a:t>
            </a:r>
            <a:r>
              <a:rPr lang="en-US" sz="3000" b="0" i="0" u="none" strike="noStrike" cap="none" dirty="0" err="1">
                <a:solidFill>
                  <a:schemeClr val="accent4">
                    <a:lumMod val="40000"/>
                    <a:lumOff val="60000"/>
                  </a:schemeClr>
                </a:solidFill>
                <a:latin typeface="Arial"/>
                <a:ea typeface="Arial"/>
                <a:cs typeface="Arial"/>
                <a:sym typeface="Arial"/>
              </a:rPr>
              <a:t>uv</a:t>
            </a:r>
            <a:r>
              <a:rPr lang="en-US" sz="3000" b="0" i="0" u="none" strike="noStrike" cap="none" dirty="0">
                <a:solidFill>
                  <a:schemeClr val="accent4">
                    <a:lumMod val="40000"/>
                    <a:lumOff val="60000"/>
                  </a:schemeClr>
                </a:solidFill>
                <a:latin typeface="Arial"/>
                <a:ea typeface="Arial"/>
                <a:cs typeface="Arial"/>
                <a:sym typeface="Arial"/>
              </a:rPr>
              <a:t>/bleu</a:t>
            </a:r>
            <a:br>
              <a:rPr lang="en-US" sz="3000" b="0" i="0" u="none" strike="noStrike" cap="none" dirty="0">
                <a:solidFill>
                  <a:schemeClr val="accent4">
                    <a:lumMod val="40000"/>
                    <a:lumOff val="60000"/>
                  </a:schemeClr>
                </a:solidFill>
                <a:latin typeface="Arial"/>
                <a:ea typeface="Arial"/>
                <a:cs typeface="Arial"/>
                <a:sym typeface="Arial"/>
              </a:rPr>
            </a:br>
            <a:r>
              <a:rPr lang="en-US" sz="2400" b="0" i="1" u="none" strike="noStrike" cap="none" dirty="0">
                <a:solidFill>
                  <a:schemeClr val="accent4">
                    <a:lumMod val="40000"/>
                    <a:lumOff val="60000"/>
                  </a:schemeClr>
                </a:solidFill>
                <a:latin typeface="Arial"/>
                <a:ea typeface="Arial"/>
                <a:cs typeface="Arial"/>
                <a:sym typeface="Arial"/>
              </a:rPr>
              <a:t>(Kleve, Menzel)</a:t>
            </a:r>
            <a:endParaRPr dirty="0">
              <a:solidFill>
                <a:schemeClr val="accent4">
                  <a:lumMod val="40000"/>
                  <a:lumOff val="60000"/>
                </a:schemeClr>
              </a:solidFill>
            </a:endParaRPr>
          </a:p>
          <a:p>
            <a:pPr marL="0" marR="0" lvl="0" indent="0" algn="l" rtl="0">
              <a:lnSpc>
                <a:spcPct val="100000"/>
              </a:lnSpc>
              <a:spcBef>
                <a:spcPts val="1350"/>
              </a:spcBef>
              <a:spcAft>
                <a:spcPts val="0"/>
              </a:spcAft>
              <a:buClr>
                <a:srgbClr val="FF0000"/>
              </a:buClr>
              <a:buSzPts val="2700"/>
              <a:buFont typeface="Arial"/>
              <a:buNone/>
            </a:pPr>
            <a:r>
              <a:rPr lang="en-US" sz="2700" b="0" i="0" u="none" strike="noStrike" cap="none" dirty="0" err="1">
                <a:solidFill>
                  <a:srgbClr val="FF0000"/>
                </a:solidFill>
                <a:latin typeface="Arial"/>
                <a:ea typeface="Arial"/>
                <a:cs typeface="Arial"/>
                <a:sym typeface="Arial"/>
              </a:rPr>
              <a:t>mercure</a:t>
            </a:r>
            <a:r>
              <a:rPr lang="en-US" sz="2700" b="0" i="0" u="none" strike="noStrike" cap="none" dirty="0">
                <a:solidFill>
                  <a:srgbClr val="CBCBEF"/>
                </a:solidFill>
                <a:latin typeface="Arial"/>
                <a:ea typeface="Arial"/>
                <a:cs typeface="Arial"/>
                <a:sym typeface="Arial"/>
              </a:rPr>
              <a:t>, </a:t>
            </a:r>
            <a:r>
              <a:rPr lang="en-US" sz="2700" b="0" i="0" u="none" strike="noStrike" cap="none" dirty="0">
                <a:solidFill>
                  <a:srgbClr val="00B0F0"/>
                </a:solidFill>
                <a:latin typeface="Arial"/>
                <a:ea typeface="Arial"/>
                <a:cs typeface="Arial"/>
                <a:sym typeface="Arial"/>
              </a:rPr>
              <a:t>sodium</a:t>
            </a:r>
            <a:r>
              <a:rPr lang="en-US" sz="2700" b="0" i="0" u="none" strike="noStrike" cap="none" dirty="0">
                <a:solidFill>
                  <a:srgbClr val="CBCBEF"/>
                </a:solidFill>
                <a:latin typeface="Arial"/>
                <a:ea typeface="Arial"/>
                <a:cs typeface="Arial"/>
                <a:sym typeface="Arial"/>
              </a:rPr>
              <a:t>, </a:t>
            </a:r>
            <a:r>
              <a:rPr lang="en-US" sz="2700" b="0" i="0" u="none" strike="noStrike" cap="none" dirty="0" err="1">
                <a:solidFill>
                  <a:srgbClr val="FFC000"/>
                </a:solidFill>
                <a:latin typeface="Arial"/>
                <a:ea typeface="Arial"/>
                <a:cs typeface="Arial"/>
                <a:sym typeface="Arial"/>
              </a:rPr>
              <a:t>iodures</a:t>
            </a:r>
            <a:r>
              <a:rPr lang="en-US" sz="2700" b="0" i="0" u="none" strike="noStrike" cap="none" dirty="0">
                <a:solidFill>
                  <a:srgbClr val="FFC000"/>
                </a:solidFill>
                <a:latin typeface="Arial"/>
                <a:ea typeface="Arial"/>
                <a:cs typeface="Arial"/>
                <a:sym typeface="Arial"/>
              </a:rPr>
              <a:t> </a:t>
            </a:r>
            <a:r>
              <a:rPr lang="en-US" sz="2700" b="0" i="0" u="none" strike="noStrike" cap="none" dirty="0" err="1">
                <a:solidFill>
                  <a:srgbClr val="FFC000"/>
                </a:solidFill>
                <a:latin typeface="Arial"/>
                <a:ea typeface="Arial"/>
                <a:cs typeface="Arial"/>
                <a:sym typeface="Arial"/>
              </a:rPr>
              <a:t>métalliques</a:t>
            </a:r>
            <a:r>
              <a:rPr lang="en-US" sz="2700" b="0" i="0" u="none" strike="noStrike" cap="none" dirty="0">
                <a:solidFill>
                  <a:srgbClr val="CBCBEF"/>
                </a:solidFill>
                <a:latin typeface="Arial"/>
                <a:ea typeface="Arial"/>
                <a:cs typeface="Arial"/>
                <a:sym typeface="Arial"/>
              </a:rPr>
              <a:t>, </a:t>
            </a:r>
            <a:br>
              <a:rPr lang="en-US" sz="2700" b="0" i="0" u="none" strike="noStrike" cap="none" dirty="0">
                <a:solidFill>
                  <a:srgbClr val="CBCBEF"/>
                </a:solidFill>
                <a:latin typeface="Arial"/>
                <a:ea typeface="Arial"/>
                <a:cs typeface="Arial"/>
                <a:sym typeface="Arial"/>
              </a:rPr>
            </a:br>
            <a:r>
              <a:rPr lang="en-US" sz="2700" b="0" i="0" u="none" strike="noStrike" cap="none" dirty="0">
                <a:solidFill>
                  <a:srgbClr val="00B050"/>
                </a:solidFill>
                <a:latin typeface="Arial"/>
                <a:ea typeface="Arial"/>
                <a:cs typeface="Arial"/>
                <a:sym typeface="Arial"/>
              </a:rPr>
              <a:t>LED 6500 K </a:t>
            </a:r>
            <a:endParaRPr sz="2700" b="0" i="0" u="none" strike="noStrike" cap="none" dirty="0">
              <a:solidFill>
                <a:srgbClr val="D0D0F4"/>
              </a:solidFill>
              <a:latin typeface="Arial"/>
              <a:ea typeface="Arial"/>
              <a:cs typeface="Arial"/>
              <a:sym typeface="Arial"/>
            </a:endParaRPr>
          </a:p>
          <a:p>
            <a:pPr marL="0" marR="0" lvl="0" indent="0" algn="l" rtl="0">
              <a:lnSpc>
                <a:spcPct val="100000"/>
              </a:lnSpc>
              <a:spcBef>
                <a:spcPts val="1350"/>
              </a:spcBef>
              <a:spcAft>
                <a:spcPts val="0"/>
              </a:spcAft>
              <a:buClr>
                <a:srgbClr val="00B050"/>
              </a:buClr>
              <a:buSzPts val="2700"/>
              <a:buFont typeface="Arial"/>
              <a:buNone/>
            </a:pPr>
            <a:r>
              <a:rPr lang="en-US" sz="2700" b="0" i="0" u="none" strike="noStrike" cap="none" dirty="0">
                <a:solidFill>
                  <a:srgbClr val="00B050"/>
                </a:solidFill>
                <a:latin typeface="Arial"/>
                <a:ea typeface="Arial"/>
                <a:cs typeface="Arial"/>
                <a:sym typeface="Arial"/>
              </a:rPr>
              <a:t>6500 K LED </a:t>
            </a:r>
            <a:r>
              <a:rPr lang="en-US" sz="2700" b="0" i="0" u="none" strike="noStrike" cap="none" dirty="0">
                <a:solidFill>
                  <a:schemeClr val="accent4">
                    <a:lumMod val="40000"/>
                    <a:lumOff val="60000"/>
                  </a:schemeClr>
                </a:solidFill>
                <a:latin typeface="Arial"/>
                <a:ea typeface="Arial"/>
                <a:cs typeface="Arial"/>
                <a:sym typeface="Arial"/>
              </a:rPr>
              <a:t>beaucoup </a:t>
            </a:r>
            <a:r>
              <a:rPr lang="en-US" sz="2700" b="0" i="0" u="none" strike="noStrike" cap="none" dirty="0" err="1">
                <a:solidFill>
                  <a:schemeClr val="accent4">
                    <a:lumMod val="40000"/>
                    <a:lumOff val="60000"/>
                  </a:schemeClr>
                </a:solidFill>
                <a:latin typeface="Arial"/>
                <a:ea typeface="Arial"/>
                <a:cs typeface="Arial"/>
                <a:sym typeface="Arial"/>
              </a:rPr>
              <a:t>d’émission</a:t>
            </a:r>
            <a:r>
              <a:rPr lang="en-US" sz="2700" b="0" i="0" u="none" strike="noStrike" cap="none" dirty="0">
                <a:solidFill>
                  <a:schemeClr val="accent4">
                    <a:lumMod val="40000"/>
                    <a:lumOff val="60000"/>
                  </a:schemeClr>
                </a:solidFill>
                <a:latin typeface="Arial"/>
                <a:ea typeface="Arial"/>
                <a:cs typeface="Arial"/>
                <a:sym typeface="Arial"/>
              </a:rPr>
              <a:t> dans le bleu</a:t>
            </a:r>
            <a:br>
              <a:rPr lang="en-US" sz="2700" b="0" i="0" u="none" strike="noStrike" cap="none" dirty="0">
                <a:solidFill>
                  <a:srgbClr val="D0D0F4"/>
                </a:solidFill>
                <a:latin typeface="Arial"/>
                <a:ea typeface="Arial"/>
                <a:cs typeface="Arial"/>
                <a:sym typeface="Arial"/>
              </a:rPr>
            </a:br>
            <a:endParaRPr sz="1200" b="0" i="0" u="none" strike="noStrike" cap="none" dirty="0">
              <a:solidFill>
                <a:srgbClr val="D0D0F4"/>
              </a:solidFill>
              <a:latin typeface="Arial"/>
              <a:ea typeface="Arial"/>
              <a:cs typeface="Arial"/>
              <a:sym typeface="Arial"/>
            </a:endParaRPr>
          </a:p>
          <a:p>
            <a:pPr marL="0" marR="0" lvl="0" indent="0" algn="l" rtl="0">
              <a:lnSpc>
                <a:spcPct val="100000"/>
              </a:lnSpc>
              <a:spcBef>
                <a:spcPts val="1350"/>
              </a:spcBef>
              <a:spcAft>
                <a:spcPts val="0"/>
              </a:spcAft>
              <a:buClr>
                <a:srgbClr val="FFC000"/>
              </a:buClr>
              <a:buSzPts val="2700"/>
              <a:buFont typeface="Arial"/>
              <a:buNone/>
            </a:pPr>
            <a:r>
              <a:rPr lang="en-US" sz="2700" b="0" i="0" u="none" strike="noStrike" cap="none" dirty="0">
                <a:solidFill>
                  <a:srgbClr val="FFC000"/>
                </a:solidFill>
                <a:latin typeface="Arial"/>
                <a:ea typeface="Arial"/>
                <a:cs typeface="Arial"/>
                <a:sym typeface="Arial"/>
              </a:rPr>
              <a:t>2008: </a:t>
            </a:r>
            <a:r>
              <a:rPr lang="en-US" sz="2700" b="0" i="0" u="none" strike="noStrike" cap="none" dirty="0" err="1">
                <a:solidFill>
                  <a:srgbClr val="FFC000"/>
                </a:solidFill>
                <a:latin typeface="Arial"/>
                <a:ea typeface="Arial"/>
                <a:cs typeface="Arial"/>
                <a:sym typeface="Arial"/>
              </a:rPr>
              <a:t>Pourquoi</a:t>
            </a:r>
            <a:r>
              <a:rPr lang="en-US" sz="2700" b="0" i="0" u="none" strike="noStrike" cap="none" dirty="0">
                <a:solidFill>
                  <a:srgbClr val="FFC000"/>
                </a:solidFill>
                <a:latin typeface="Arial"/>
                <a:ea typeface="Arial"/>
                <a:cs typeface="Arial"/>
                <a:sym typeface="Arial"/>
              </a:rPr>
              <a:t> les LED 6500 K </a:t>
            </a:r>
            <a:r>
              <a:rPr lang="en-US" sz="2700" b="0" i="0" u="none" strike="noStrike" cap="none" dirty="0" err="1">
                <a:solidFill>
                  <a:srgbClr val="FFC000"/>
                </a:solidFill>
                <a:latin typeface="Arial"/>
                <a:ea typeface="Arial"/>
                <a:cs typeface="Arial"/>
                <a:sym typeface="Arial"/>
              </a:rPr>
              <a:t>attirent</a:t>
            </a:r>
            <a:r>
              <a:rPr lang="en-US" sz="2700" b="0" i="0" u="none" strike="noStrike" cap="none" dirty="0">
                <a:solidFill>
                  <a:srgbClr val="FFC000"/>
                </a:solidFill>
                <a:latin typeface="Arial"/>
                <a:ea typeface="Arial"/>
                <a:cs typeface="Arial"/>
                <a:sym typeface="Arial"/>
              </a:rPr>
              <a:t> </a:t>
            </a:r>
            <a:r>
              <a:rPr lang="en-US" sz="2700" b="0" i="0" u="none" strike="noStrike" cap="none" dirty="0" err="1">
                <a:solidFill>
                  <a:srgbClr val="FFC000"/>
                </a:solidFill>
                <a:latin typeface="Arial"/>
                <a:ea typeface="Arial"/>
                <a:cs typeface="Arial"/>
                <a:sym typeface="Arial"/>
              </a:rPr>
              <a:t>moins</a:t>
            </a:r>
            <a:r>
              <a:rPr lang="en-US" sz="2700" b="0" i="0" u="none" strike="noStrike" cap="none" dirty="0">
                <a:solidFill>
                  <a:srgbClr val="FFC000"/>
                </a:solidFill>
                <a:latin typeface="Arial"/>
                <a:ea typeface="Arial"/>
                <a:cs typeface="Arial"/>
                <a:sym typeface="Arial"/>
              </a:rPr>
              <a:t> </a:t>
            </a:r>
            <a:r>
              <a:rPr lang="en-US" sz="2700" b="0" i="0" u="none" strike="noStrike" cap="none" dirty="0" err="1">
                <a:solidFill>
                  <a:srgbClr val="FFC000"/>
                </a:solidFill>
                <a:latin typeface="Arial"/>
                <a:ea typeface="Arial"/>
                <a:cs typeface="Arial"/>
                <a:sym typeface="Arial"/>
              </a:rPr>
              <a:t>d’insectes</a:t>
            </a:r>
            <a:r>
              <a:rPr lang="en-US" sz="2700" b="0" i="0" u="none" strike="noStrike" cap="none" dirty="0">
                <a:solidFill>
                  <a:srgbClr val="FFC000"/>
                </a:solidFill>
                <a:latin typeface="Arial"/>
                <a:ea typeface="Arial"/>
                <a:cs typeface="Arial"/>
                <a:sym typeface="Arial"/>
              </a:rPr>
              <a:t>?</a:t>
            </a:r>
            <a:endParaRPr dirty="0"/>
          </a:p>
          <a:p>
            <a:pPr marL="0" marR="0" lvl="0" indent="0" algn="l" rtl="0">
              <a:lnSpc>
                <a:spcPct val="100000"/>
              </a:lnSpc>
              <a:spcBef>
                <a:spcPts val="1350"/>
              </a:spcBef>
              <a:spcAft>
                <a:spcPts val="0"/>
              </a:spcAft>
              <a:buClr>
                <a:srgbClr val="FFC000"/>
              </a:buClr>
              <a:buSzPts val="2700"/>
              <a:buFont typeface="Arial"/>
              <a:buNone/>
            </a:pPr>
            <a:r>
              <a:rPr lang="en-US" sz="2700" b="0" i="0" u="none" strike="noStrike" cap="none" dirty="0">
                <a:solidFill>
                  <a:srgbClr val="FFC000"/>
                </a:solidFill>
                <a:latin typeface="Arial"/>
                <a:ea typeface="Arial"/>
                <a:cs typeface="Arial"/>
                <a:sym typeface="Arial"/>
              </a:rPr>
              <a:t>solution plus tard ...</a:t>
            </a:r>
            <a:endParaRPr sz="2700" b="0" i="0" u="none" strike="noStrike" cap="none" dirty="0">
              <a:solidFill>
                <a:srgbClr val="FFC000"/>
              </a:solidFill>
              <a:latin typeface="Arial"/>
              <a:ea typeface="Arial"/>
              <a:cs typeface="Arial"/>
              <a:sym typeface="Arial"/>
            </a:endParaRPr>
          </a:p>
        </p:txBody>
      </p:sp>
      <p:pic>
        <p:nvPicPr>
          <p:cNvPr id="471" name="Google Shape;471;g3ea74e1c447_0_38"/>
          <p:cNvPicPr preferRelativeResize="0"/>
          <p:nvPr/>
        </p:nvPicPr>
        <p:blipFill rotWithShape="1">
          <a:blip r:embed="rId3">
            <a:alphaModFix/>
          </a:blip>
          <a:srcRect/>
          <a:stretch/>
        </p:blipFill>
        <p:spPr>
          <a:xfrm>
            <a:off x="13115120" y="1"/>
            <a:ext cx="5273714" cy="7910573"/>
          </a:xfrm>
          <a:prstGeom prst="rect">
            <a:avLst/>
          </a:prstGeom>
          <a:noFill/>
          <a:ln>
            <a:noFill/>
          </a:ln>
        </p:spPr>
      </p:pic>
      <p:pic>
        <p:nvPicPr>
          <p:cNvPr id="472" name="Google Shape;472;g3ea74e1c447_0_38"/>
          <p:cNvPicPr preferRelativeResize="0"/>
          <p:nvPr/>
        </p:nvPicPr>
        <p:blipFill rotWithShape="1">
          <a:blip r:embed="rId4">
            <a:alphaModFix/>
          </a:blip>
          <a:srcRect/>
          <a:stretch/>
        </p:blipFill>
        <p:spPr>
          <a:xfrm>
            <a:off x="6564086" y="1"/>
            <a:ext cx="6140108" cy="3014702"/>
          </a:xfrm>
          <a:prstGeom prst="rect">
            <a:avLst/>
          </a:prstGeom>
          <a:noFill/>
          <a:ln>
            <a:noFill/>
          </a:ln>
        </p:spPr>
      </p:pic>
      <p:cxnSp>
        <p:nvCxnSpPr>
          <p:cNvPr id="473" name="Google Shape;473;g3ea74e1c447_0_38"/>
          <p:cNvCxnSpPr/>
          <p:nvPr/>
        </p:nvCxnSpPr>
        <p:spPr>
          <a:xfrm>
            <a:off x="12860336" y="2636321"/>
            <a:ext cx="509700" cy="32700"/>
          </a:xfrm>
          <a:prstGeom prst="straightConnector1">
            <a:avLst/>
          </a:prstGeom>
          <a:noFill/>
          <a:ln w="76200" cap="flat" cmpd="sng">
            <a:solidFill>
              <a:srgbClr val="00B050"/>
            </a:solidFill>
            <a:prstDash val="solid"/>
            <a:round/>
            <a:headEnd type="none" w="sm" len="sm"/>
            <a:tailEnd type="triangle" w="med" len="med"/>
          </a:ln>
        </p:spPr>
      </p:cxnSp>
      <p:pic>
        <p:nvPicPr>
          <p:cNvPr id="474" name="Google Shape;474;g3ea74e1c447_0_38"/>
          <p:cNvPicPr preferRelativeResize="0"/>
          <p:nvPr/>
        </p:nvPicPr>
        <p:blipFill rotWithShape="1">
          <a:blip r:embed="rId5">
            <a:alphaModFix/>
          </a:blip>
          <a:srcRect/>
          <a:stretch/>
        </p:blipFill>
        <p:spPr>
          <a:xfrm>
            <a:off x="3740927" y="4802897"/>
            <a:ext cx="8963266" cy="5484103"/>
          </a:xfrm>
          <a:prstGeom prst="rect">
            <a:avLst/>
          </a:prstGeom>
          <a:noFill/>
          <a:ln>
            <a:noFill/>
          </a:ln>
        </p:spPr>
      </p:pic>
      <p:cxnSp>
        <p:nvCxnSpPr>
          <p:cNvPr id="475" name="Google Shape;475;g3ea74e1c447_0_38"/>
          <p:cNvCxnSpPr/>
          <p:nvPr/>
        </p:nvCxnSpPr>
        <p:spPr>
          <a:xfrm>
            <a:off x="6265757" y="4358240"/>
            <a:ext cx="0" cy="596700"/>
          </a:xfrm>
          <a:prstGeom prst="straightConnector1">
            <a:avLst/>
          </a:prstGeom>
          <a:noFill/>
          <a:ln w="76200" cap="flat" cmpd="sng">
            <a:solidFill>
              <a:srgbClr val="00B050"/>
            </a:solidFill>
            <a:prstDash val="solid"/>
            <a:round/>
            <a:headEnd type="none" w="sm" len="sm"/>
            <a:tailEnd type="triangle" w="med" len="med"/>
          </a:ln>
        </p:spPr>
      </p:cxnSp>
      <p:pic>
        <p:nvPicPr>
          <p:cNvPr id="476" name="Google Shape;476;g3ea74e1c447_0_38"/>
          <p:cNvPicPr preferRelativeResize="0"/>
          <p:nvPr/>
        </p:nvPicPr>
        <p:blipFill rotWithShape="1">
          <a:blip r:embed="rId6">
            <a:alphaModFix/>
          </a:blip>
          <a:srcRect/>
          <a:stretch/>
        </p:blipFill>
        <p:spPr>
          <a:xfrm>
            <a:off x="102330" y="5379940"/>
            <a:ext cx="3227670" cy="4819466"/>
          </a:xfrm>
          <a:prstGeom prst="rect">
            <a:avLst/>
          </a:prstGeom>
          <a:noFill/>
          <a:ln>
            <a:noFill/>
          </a:ln>
        </p:spPr>
      </p:pic>
      <p:sp>
        <p:nvSpPr>
          <p:cNvPr id="477" name="Google Shape;477;g3ea74e1c447_0_38"/>
          <p:cNvSpPr txBox="1"/>
          <p:nvPr/>
        </p:nvSpPr>
        <p:spPr>
          <a:xfrm>
            <a:off x="7306968" y="3059250"/>
            <a:ext cx="5334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2000"/>
              <a:buFont typeface="Arial"/>
              <a:buNone/>
            </a:pPr>
            <a:r>
              <a:rPr lang="en-US" sz="2000" b="1" i="0" u="none" strike="noStrike" cap="none">
                <a:solidFill>
                  <a:srgbClr val="FF0000"/>
                </a:solidFill>
                <a:latin typeface="Arial"/>
                <a:ea typeface="Arial"/>
                <a:cs typeface="Arial"/>
                <a:sym typeface="Arial"/>
              </a:rPr>
              <a:t>mercure</a:t>
            </a:r>
            <a:r>
              <a:rPr lang="en-US" sz="2000" b="1" i="0" u="none" strike="noStrike" cap="none">
                <a:solidFill>
                  <a:srgbClr val="D0D0F4"/>
                </a:solidFill>
                <a:latin typeface="Arial"/>
                <a:ea typeface="Arial"/>
                <a:cs typeface="Arial"/>
                <a:sym typeface="Arial"/>
              </a:rPr>
              <a:t>  </a:t>
            </a:r>
            <a:r>
              <a:rPr lang="en-US" sz="2000" b="1" i="0" u="none" strike="noStrike" cap="none">
                <a:solidFill>
                  <a:srgbClr val="FFC000"/>
                </a:solidFill>
                <a:latin typeface="Arial"/>
                <a:ea typeface="Arial"/>
                <a:cs typeface="Arial"/>
                <a:sym typeface="Arial"/>
              </a:rPr>
              <a:t>iod. mét.  </a:t>
            </a:r>
            <a:r>
              <a:rPr lang="en-US" sz="2000" b="1" i="0" u="none" strike="noStrike" cap="none">
                <a:solidFill>
                  <a:srgbClr val="0070C0"/>
                </a:solidFill>
                <a:latin typeface="Arial"/>
                <a:ea typeface="Arial"/>
                <a:cs typeface="Arial"/>
                <a:sym typeface="Arial"/>
              </a:rPr>
              <a:t>fluo</a:t>
            </a:r>
            <a:r>
              <a:rPr lang="en-US" sz="2000" b="1" i="0" u="none" strike="noStrike" cap="none">
                <a:solidFill>
                  <a:srgbClr val="D0D0F4"/>
                </a:solidFill>
                <a:latin typeface="Arial"/>
                <a:ea typeface="Arial"/>
                <a:cs typeface="Arial"/>
                <a:sym typeface="Arial"/>
              </a:rPr>
              <a:t>    </a:t>
            </a:r>
            <a:r>
              <a:rPr lang="en-US" sz="2000" b="1" i="0" u="none" strike="noStrike" cap="none">
                <a:solidFill>
                  <a:srgbClr val="00B0F0"/>
                </a:solidFill>
                <a:latin typeface="Arial"/>
                <a:ea typeface="Arial"/>
                <a:cs typeface="Arial"/>
                <a:sym typeface="Arial"/>
              </a:rPr>
              <a:t>sodium</a:t>
            </a:r>
            <a:r>
              <a:rPr lang="en-US" sz="2000" b="1" i="0" u="none" strike="noStrike" cap="none">
                <a:solidFill>
                  <a:srgbClr val="D0D0F4"/>
                </a:solidFill>
                <a:latin typeface="Arial"/>
                <a:ea typeface="Arial"/>
                <a:cs typeface="Arial"/>
                <a:sym typeface="Arial"/>
              </a:rPr>
              <a:t>    </a:t>
            </a:r>
            <a:r>
              <a:rPr lang="en-US" sz="2000" b="1" i="0" u="none" strike="noStrike" cap="none">
                <a:solidFill>
                  <a:srgbClr val="00B050"/>
                </a:solidFill>
                <a:latin typeface="Arial"/>
                <a:ea typeface="Arial"/>
                <a:cs typeface="Arial"/>
                <a:sym typeface="Arial"/>
              </a:rPr>
              <a:t>LED</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482"/>
        <p:cNvGrpSpPr/>
        <p:nvPr/>
      </p:nvGrpSpPr>
      <p:grpSpPr>
        <a:xfrm>
          <a:off x="0" y="0"/>
          <a:ext cx="0" cy="0"/>
          <a:chOff x="0" y="0"/>
          <a:chExt cx="0" cy="0"/>
        </a:xfrm>
      </p:grpSpPr>
      <p:sp>
        <p:nvSpPr>
          <p:cNvPr id="483" name="Google Shape;483;g3ea74e1c447_0_50"/>
          <p:cNvSpPr txBox="1"/>
          <p:nvPr/>
        </p:nvSpPr>
        <p:spPr>
          <a:xfrm>
            <a:off x="278187" y="323851"/>
            <a:ext cx="10980300" cy="4927505"/>
          </a:xfrm>
          <a:prstGeom prst="rect">
            <a:avLst/>
          </a:prstGeom>
          <a:noFill/>
          <a:ln>
            <a:noFill/>
          </a:ln>
        </p:spPr>
        <p:txBody>
          <a:bodyPr spcFirstLastPara="1" wrap="square" lIns="135000" tIns="70200" rIns="135000" bIns="70200" anchor="t" anchorCtr="0">
            <a:spAutoFit/>
          </a:bodyPr>
          <a:lstStyle/>
          <a:p>
            <a:pPr marL="0" marR="0" lvl="0" indent="0" algn="l" rtl="0">
              <a:lnSpc>
                <a:spcPct val="93000"/>
              </a:lnSpc>
              <a:spcBef>
                <a:spcPts val="0"/>
              </a:spcBef>
              <a:spcAft>
                <a:spcPts val="0"/>
              </a:spcAft>
              <a:buClr>
                <a:srgbClr val="CCCCFF"/>
              </a:buClr>
              <a:buSzPts val="5400"/>
              <a:buFont typeface="Arial"/>
              <a:buNone/>
            </a:pPr>
            <a:r>
              <a:rPr lang="en-US" sz="3600" b="1" i="0" u="none" strike="noStrike" cap="none" dirty="0">
                <a:solidFill>
                  <a:srgbClr val="FFC000"/>
                </a:solidFill>
                <a:latin typeface="Arial"/>
                <a:ea typeface="Arial"/>
                <a:cs typeface="Arial"/>
                <a:sym typeface="Arial"/>
              </a:rPr>
              <a:t>Brochure „</a:t>
            </a:r>
            <a:r>
              <a:rPr lang="en-US" sz="3600" b="1" i="0" u="none" strike="noStrike" cap="none" dirty="0" err="1">
                <a:solidFill>
                  <a:srgbClr val="FFC000"/>
                </a:solidFill>
                <a:latin typeface="Arial"/>
                <a:ea typeface="Arial"/>
                <a:cs typeface="Arial"/>
                <a:sym typeface="Arial"/>
              </a:rPr>
              <a:t>Überbelichtet</a:t>
            </a:r>
            <a:r>
              <a:rPr lang="en-US" sz="3600" b="1" i="0" u="none" strike="noStrike" cap="none" dirty="0">
                <a:solidFill>
                  <a:srgbClr val="FFC000"/>
                </a:solidFill>
                <a:latin typeface="Arial"/>
                <a:ea typeface="Arial"/>
                <a:cs typeface="Arial"/>
                <a:sym typeface="Arial"/>
              </a:rPr>
              <a:t>“ – </a:t>
            </a:r>
            <a:r>
              <a:rPr lang="en-US" sz="3600" b="1" i="0" u="none" strike="noStrike" cap="none" dirty="0" err="1">
                <a:solidFill>
                  <a:srgbClr val="FFC000"/>
                </a:solidFill>
                <a:latin typeface="Arial"/>
                <a:ea typeface="Arial"/>
                <a:cs typeface="Arial"/>
                <a:sym typeface="Arial"/>
              </a:rPr>
              <a:t>suréclairé</a:t>
            </a:r>
            <a:r>
              <a:rPr lang="en-US" sz="3600" b="1" i="0" u="none" strike="noStrike" cap="none" dirty="0">
                <a:solidFill>
                  <a:srgbClr val="FFC000"/>
                </a:solidFill>
                <a:latin typeface="Arial"/>
                <a:ea typeface="Arial"/>
                <a:cs typeface="Arial"/>
                <a:sym typeface="Arial"/>
              </a:rPr>
              <a:t> </a:t>
            </a:r>
            <a:br>
              <a:rPr lang="en-US" sz="3600" b="1" i="0" u="none" strike="noStrike" cap="none" dirty="0">
                <a:solidFill>
                  <a:srgbClr val="FFC000"/>
                </a:solidFill>
                <a:latin typeface="Arial"/>
                <a:ea typeface="Arial"/>
                <a:cs typeface="Arial"/>
                <a:sym typeface="Arial"/>
              </a:rPr>
            </a:br>
            <a:r>
              <a:rPr lang="en-US" sz="3000" b="0" i="0" u="none" strike="noStrike" cap="none" dirty="0" err="1">
                <a:solidFill>
                  <a:schemeClr val="accent4">
                    <a:lumMod val="40000"/>
                    <a:lumOff val="60000"/>
                  </a:schemeClr>
                </a:solidFill>
                <a:latin typeface="Arial"/>
                <a:ea typeface="Arial"/>
                <a:cs typeface="Arial"/>
                <a:sym typeface="Arial"/>
              </a:rPr>
              <a:t>publiée</a:t>
            </a:r>
            <a:r>
              <a:rPr lang="en-US" sz="3000" b="0" i="0" u="none" strike="noStrike" cap="none" dirty="0">
                <a:solidFill>
                  <a:schemeClr val="accent4">
                    <a:lumMod val="40000"/>
                    <a:lumOff val="60000"/>
                  </a:schemeClr>
                </a:solidFill>
                <a:latin typeface="Arial"/>
                <a:ea typeface="Arial"/>
                <a:cs typeface="Arial"/>
                <a:sym typeface="Arial"/>
              </a:rPr>
              <a:t> </a:t>
            </a:r>
            <a:r>
              <a:rPr lang="en-US" sz="3000" b="0" i="0" u="none" strike="noStrike" cap="none" dirty="0" err="1">
                <a:solidFill>
                  <a:schemeClr val="accent4">
                    <a:lumMod val="40000"/>
                    <a:lumOff val="60000"/>
                  </a:schemeClr>
                </a:solidFill>
                <a:latin typeface="Arial"/>
                <a:ea typeface="Arial"/>
                <a:cs typeface="Arial"/>
                <a:sym typeface="Arial"/>
              </a:rPr>
              <a:t>en</a:t>
            </a:r>
            <a:r>
              <a:rPr lang="en-US" sz="3000" b="0" i="0" u="none" strike="noStrike" cap="none" dirty="0">
                <a:solidFill>
                  <a:schemeClr val="accent4">
                    <a:lumMod val="40000"/>
                    <a:lumOff val="60000"/>
                  </a:schemeClr>
                </a:solidFill>
                <a:latin typeface="Arial"/>
                <a:ea typeface="Arial"/>
                <a:cs typeface="Arial"/>
                <a:sym typeface="Arial"/>
              </a:rPr>
              <a:t> 1994, NABU - association de protection de la nature</a:t>
            </a:r>
            <a:endParaRPr dirty="0">
              <a:solidFill>
                <a:schemeClr val="accent4">
                  <a:lumMod val="40000"/>
                  <a:lumOff val="60000"/>
                </a:schemeClr>
              </a:solidFill>
            </a:endParaRPr>
          </a:p>
          <a:p>
            <a:pPr marL="0" marR="0" lvl="0" indent="0" algn="l" rtl="0">
              <a:lnSpc>
                <a:spcPct val="93000"/>
              </a:lnSpc>
              <a:spcBef>
                <a:spcPts val="3357"/>
              </a:spcBef>
              <a:spcAft>
                <a:spcPts val="0"/>
              </a:spcAft>
              <a:buClr>
                <a:srgbClr val="CCCCFF"/>
              </a:buClr>
              <a:buSzPts val="4050"/>
              <a:buFont typeface="Arial"/>
              <a:buNone/>
            </a:pPr>
            <a:r>
              <a:rPr lang="en-US" sz="2700" b="0" i="0" u="none" strike="noStrike" cap="none" dirty="0">
                <a:solidFill>
                  <a:schemeClr val="accent4">
                    <a:lumMod val="40000"/>
                    <a:lumOff val="60000"/>
                  </a:schemeClr>
                </a:solidFill>
                <a:latin typeface="Arial"/>
                <a:ea typeface="Arial"/>
                <a:cs typeface="Arial"/>
                <a:sym typeface="Arial"/>
              </a:rPr>
              <a:t>citation des publications de </a:t>
            </a:r>
            <a:r>
              <a:rPr lang="en-US" sz="2700" b="0" i="1" u="none" strike="noStrike" cap="none" dirty="0">
                <a:solidFill>
                  <a:schemeClr val="accent4">
                    <a:lumMod val="40000"/>
                    <a:lumOff val="60000"/>
                  </a:schemeClr>
                </a:solidFill>
                <a:latin typeface="Arial"/>
                <a:ea typeface="Arial"/>
                <a:cs typeface="Arial"/>
                <a:sym typeface="Arial"/>
              </a:rPr>
              <a:t>Bauer 1993, </a:t>
            </a:r>
            <a:r>
              <a:rPr lang="en-US" sz="2700" b="0" i="1" u="none" strike="noStrike" cap="none" dirty="0" err="1">
                <a:solidFill>
                  <a:schemeClr val="accent4">
                    <a:lumMod val="40000"/>
                    <a:lumOff val="60000"/>
                  </a:schemeClr>
                </a:solidFill>
                <a:latin typeface="Arial"/>
                <a:ea typeface="Arial"/>
                <a:cs typeface="Arial"/>
                <a:sym typeface="Arial"/>
              </a:rPr>
              <a:t>Schanowski</a:t>
            </a:r>
            <a:r>
              <a:rPr lang="en-US" sz="2700" b="0" i="1" u="none" strike="noStrike" cap="none" dirty="0">
                <a:solidFill>
                  <a:schemeClr val="accent4">
                    <a:lumMod val="40000"/>
                    <a:lumOff val="60000"/>
                  </a:schemeClr>
                </a:solidFill>
                <a:latin typeface="Arial"/>
                <a:ea typeface="Arial"/>
                <a:cs typeface="Arial"/>
                <a:sym typeface="Arial"/>
              </a:rPr>
              <a:t> 1991: </a:t>
            </a:r>
            <a:endParaRPr dirty="0">
              <a:solidFill>
                <a:schemeClr val="accent4">
                  <a:lumMod val="40000"/>
                  <a:lumOff val="60000"/>
                </a:schemeClr>
              </a:solidFill>
            </a:endParaRPr>
          </a:p>
          <a:p>
            <a:pPr marL="514350" marR="0" lvl="0" indent="-514350" algn="l" rtl="0">
              <a:lnSpc>
                <a:spcPct val="93000"/>
              </a:lnSpc>
              <a:spcBef>
                <a:spcPts val="3357"/>
              </a:spcBef>
              <a:spcAft>
                <a:spcPts val="0"/>
              </a:spcAft>
              <a:buClr>
                <a:srgbClr val="CCCCFF"/>
              </a:buClr>
              <a:buSzPts val="4500"/>
              <a:buFont typeface="Arial"/>
              <a:buChar char="•"/>
            </a:pPr>
            <a:r>
              <a:rPr lang="en-US" sz="3000" b="0" i="0" u="none" strike="noStrike" cap="none" dirty="0" err="1">
                <a:solidFill>
                  <a:schemeClr val="accent4">
                    <a:lumMod val="40000"/>
                    <a:lumOff val="60000"/>
                  </a:schemeClr>
                </a:solidFill>
                <a:latin typeface="Arial"/>
                <a:ea typeface="Arial"/>
                <a:cs typeface="Arial"/>
                <a:sym typeface="Arial"/>
              </a:rPr>
              <a:t>monter</a:t>
            </a:r>
            <a:r>
              <a:rPr lang="en-US" sz="3000" b="0" i="0" u="none" strike="noStrike" cap="none" dirty="0">
                <a:solidFill>
                  <a:schemeClr val="accent4">
                    <a:lumMod val="40000"/>
                    <a:lumOff val="60000"/>
                  </a:schemeClr>
                </a:solidFill>
                <a:latin typeface="Arial"/>
                <a:ea typeface="Arial"/>
                <a:cs typeface="Arial"/>
                <a:sym typeface="Arial"/>
              </a:rPr>
              <a:t> les luminaires </a:t>
            </a:r>
            <a:r>
              <a:rPr lang="en-US" sz="3000" b="0" i="0" u="none" strike="noStrike" cap="none" dirty="0" err="1">
                <a:solidFill>
                  <a:schemeClr val="accent4">
                    <a:lumMod val="40000"/>
                    <a:lumOff val="60000"/>
                  </a:schemeClr>
                </a:solidFill>
                <a:latin typeface="Arial"/>
                <a:ea typeface="Arial"/>
                <a:cs typeface="Arial"/>
                <a:sym typeface="Arial"/>
              </a:rPr>
              <a:t>horizontales</a:t>
            </a:r>
            <a:r>
              <a:rPr lang="en-US" sz="3000" b="0" i="0" u="none" strike="noStrike" cap="none" dirty="0">
                <a:solidFill>
                  <a:schemeClr val="accent4">
                    <a:lumMod val="40000"/>
                    <a:lumOff val="60000"/>
                  </a:schemeClr>
                </a:solidFill>
                <a:latin typeface="Arial"/>
                <a:ea typeface="Arial"/>
                <a:cs typeface="Arial"/>
                <a:sym typeface="Arial"/>
              </a:rPr>
              <a:t>, </a:t>
            </a:r>
            <a:br>
              <a:rPr lang="en-US" sz="3000" b="0" i="0" u="none" strike="noStrike" cap="none" dirty="0">
                <a:solidFill>
                  <a:schemeClr val="accent4">
                    <a:lumMod val="40000"/>
                    <a:lumOff val="60000"/>
                  </a:schemeClr>
                </a:solidFill>
                <a:latin typeface="Arial"/>
                <a:ea typeface="Arial"/>
                <a:cs typeface="Arial"/>
                <a:sym typeface="Arial"/>
              </a:rPr>
            </a:br>
            <a:r>
              <a:rPr lang="en-US" sz="3000" b="0" i="0" u="none" strike="noStrike" cap="none" dirty="0" err="1">
                <a:solidFill>
                  <a:schemeClr val="accent4">
                    <a:lumMod val="40000"/>
                    <a:lumOff val="60000"/>
                  </a:schemeClr>
                </a:solidFill>
                <a:latin typeface="Arial"/>
                <a:ea typeface="Arial"/>
                <a:cs typeface="Arial"/>
                <a:sym typeface="Arial"/>
              </a:rPr>
              <a:t>incliné</a:t>
            </a:r>
            <a:r>
              <a:rPr lang="en-US" sz="3000" b="0" i="0" u="none" strike="noStrike" cap="none" dirty="0">
                <a:solidFill>
                  <a:schemeClr val="accent4">
                    <a:lumMod val="40000"/>
                    <a:lumOff val="60000"/>
                  </a:schemeClr>
                </a:solidFill>
                <a:latin typeface="Arial"/>
                <a:ea typeface="Arial"/>
                <a:cs typeface="Arial"/>
                <a:sym typeface="Arial"/>
              </a:rPr>
              <a:t>: 1.5 </a:t>
            </a:r>
            <a:r>
              <a:rPr lang="en-US" sz="3000" b="0" i="0" u="none" strike="noStrike" cap="none" dirty="0" err="1">
                <a:solidFill>
                  <a:schemeClr val="accent4">
                    <a:lumMod val="40000"/>
                    <a:lumOff val="60000"/>
                  </a:schemeClr>
                </a:solidFill>
                <a:latin typeface="Arial"/>
                <a:ea typeface="Arial"/>
                <a:cs typeface="Arial"/>
                <a:sym typeface="Arial"/>
              </a:rPr>
              <a:t>fois</a:t>
            </a:r>
            <a:r>
              <a:rPr lang="en-US" sz="3000" b="0" i="0" u="none" strike="noStrike" cap="none" dirty="0">
                <a:solidFill>
                  <a:schemeClr val="accent4">
                    <a:lumMod val="40000"/>
                    <a:lumOff val="60000"/>
                  </a:schemeClr>
                </a:solidFill>
                <a:latin typeface="Arial"/>
                <a:ea typeface="Arial"/>
                <a:cs typeface="Arial"/>
                <a:sym typeface="Arial"/>
              </a:rPr>
              <a:t> plus </a:t>
            </a:r>
            <a:r>
              <a:rPr lang="en-US" sz="3000" b="0" i="0" u="none" strike="noStrike" cap="none" dirty="0" err="1">
                <a:solidFill>
                  <a:schemeClr val="accent4">
                    <a:lumMod val="40000"/>
                    <a:lumOff val="60000"/>
                  </a:schemeClr>
                </a:solidFill>
                <a:latin typeface="Arial"/>
                <a:ea typeface="Arial"/>
                <a:cs typeface="Arial"/>
                <a:sym typeface="Arial"/>
              </a:rPr>
              <a:t>d‘insectes</a:t>
            </a:r>
            <a:r>
              <a:rPr lang="en-US" sz="3000" b="0" i="0" u="none" strike="noStrike" cap="none" dirty="0">
                <a:solidFill>
                  <a:schemeClr val="accent4">
                    <a:lumMod val="40000"/>
                    <a:lumOff val="60000"/>
                  </a:schemeClr>
                </a:solidFill>
                <a:latin typeface="Arial"/>
                <a:ea typeface="Arial"/>
                <a:cs typeface="Arial"/>
                <a:sym typeface="Arial"/>
              </a:rPr>
              <a:t> </a:t>
            </a:r>
            <a:r>
              <a:rPr lang="en-US" sz="3000" b="0" i="0" u="none" strike="noStrike" cap="none" dirty="0" err="1">
                <a:solidFill>
                  <a:schemeClr val="accent4">
                    <a:lumMod val="40000"/>
                    <a:lumOff val="60000"/>
                  </a:schemeClr>
                </a:solidFill>
                <a:latin typeface="Arial"/>
                <a:ea typeface="Arial"/>
                <a:cs typeface="Arial"/>
                <a:sym typeface="Arial"/>
              </a:rPr>
              <a:t>attirés</a:t>
            </a:r>
            <a:br>
              <a:rPr lang="en-US" sz="3000" b="0" i="0" u="none" strike="noStrike" cap="none" dirty="0">
                <a:solidFill>
                  <a:schemeClr val="accent4">
                    <a:lumMod val="40000"/>
                    <a:lumOff val="60000"/>
                  </a:schemeClr>
                </a:solidFill>
                <a:latin typeface="Arial"/>
                <a:ea typeface="Arial"/>
                <a:cs typeface="Arial"/>
                <a:sym typeface="Arial"/>
              </a:rPr>
            </a:br>
            <a:r>
              <a:rPr lang="en-US" sz="3000" b="0" i="1" u="none" strike="noStrike" cap="none" dirty="0" err="1">
                <a:solidFill>
                  <a:schemeClr val="accent4">
                    <a:lumMod val="40000"/>
                    <a:lumOff val="60000"/>
                  </a:schemeClr>
                </a:solidFill>
                <a:latin typeface="Arial"/>
                <a:ea typeface="Arial"/>
                <a:cs typeface="Arial"/>
                <a:sym typeface="Arial"/>
              </a:rPr>
              <a:t>Soneira</a:t>
            </a:r>
            <a:r>
              <a:rPr lang="en-US" sz="3000" b="0" i="1" u="none" strike="noStrike" cap="none" dirty="0">
                <a:solidFill>
                  <a:schemeClr val="accent4">
                    <a:lumMod val="40000"/>
                    <a:lumOff val="60000"/>
                  </a:schemeClr>
                </a:solidFill>
                <a:latin typeface="Arial"/>
                <a:ea typeface="Arial"/>
                <a:cs typeface="Arial"/>
                <a:sym typeface="Arial"/>
              </a:rPr>
              <a:t> (2013), Wien</a:t>
            </a:r>
            <a:r>
              <a:rPr lang="en-US" sz="3000" b="0" i="0" u="none" strike="noStrike" cap="none" dirty="0">
                <a:solidFill>
                  <a:schemeClr val="accent4">
                    <a:lumMod val="40000"/>
                    <a:lumOff val="60000"/>
                  </a:schemeClr>
                </a:solidFill>
                <a:latin typeface="Arial"/>
                <a:ea typeface="Arial"/>
                <a:cs typeface="Arial"/>
                <a:sym typeface="Arial"/>
              </a:rPr>
              <a:t>: 1.7 </a:t>
            </a:r>
            <a:r>
              <a:rPr lang="en-US" sz="3000" b="0" i="0" u="none" strike="noStrike" cap="none" dirty="0" err="1">
                <a:solidFill>
                  <a:schemeClr val="accent4">
                    <a:lumMod val="40000"/>
                    <a:lumOff val="60000"/>
                  </a:schemeClr>
                </a:solidFill>
                <a:latin typeface="Arial"/>
                <a:ea typeface="Arial"/>
                <a:cs typeface="Arial"/>
                <a:sym typeface="Arial"/>
              </a:rPr>
              <a:t>fois</a:t>
            </a:r>
            <a:r>
              <a:rPr lang="en-US" sz="3000" b="0" i="0" u="none" strike="noStrike" cap="none" dirty="0">
                <a:solidFill>
                  <a:schemeClr val="accent4">
                    <a:lumMod val="40000"/>
                    <a:lumOff val="60000"/>
                  </a:schemeClr>
                </a:solidFill>
                <a:latin typeface="Arial"/>
                <a:ea typeface="Arial"/>
                <a:cs typeface="Arial"/>
                <a:sym typeface="Arial"/>
              </a:rPr>
              <a:t> plus </a:t>
            </a:r>
            <a:r>
              <a:rPr lang="en-US" sz="3000" b="0" i="0" u="none" strike="noStrike" cap="none" dirty="0" err="1">
                <a:solidFill>
                  <a:schemeClr val="accent4">
                    <a:lumMod val="40000"/>
                    <a:lumOff val="60000"/>
                  </a:schemeClr>
                </a:solidFill>
                <a:latin typeface="Arial"/>
                <a:ea typeface="Arial"/>
                <a:cs typeface="Arial"/>
                <a:sym typeface="Arial"/>
              </a:rPr>
              <a:t>d’insectes</a:t>
            </a:r>
            <a:r>
              <a:rPr lang="en-US" sz="3000" b="0" i="0" u="none" strike="noStrike" cap="none" dirty="0">
                <a:solidFill>
                  <a:schemeClr val="accent4">
                    <a:lumMod val="40000"/>
                    <a:lumOff val="60000"/>
                  </a:schemeClr>
                </a:solidFill>
                <a:latin typeface="Arial"/>
                <a:ea typeface="Arial"/>
                <a:cs typeface="Arial"/>
                <a:sym typeface="Arial"/>
              </a:rPr>
              <a:t> </a:t>
            </a:r>
            <a:r>
              <a:rPr lang="en-US" sz="3000" b="0" i="0" u="none" strike="noStrike" cap="none" dirty="0" err="1">
                <a:solidFill>
                  <a:schemeClr val="accent4">
                    <a:lumMod val="40000"/>
                    <a:lumOff val="60000"/>
                  </a:schemeClr>
                </a:solidFill>
                <a:latin typeface="Arial"/>
                <a:ea typeface="Arial"/>
                <a:cs typeface="Arial"/>
                <a:sym typeface="Arial"/>
              </a:rPr>
              <a:t>attirés</a:t>
            </a:r>
            <a:endParaRPr dirty="0">
              <a:solidFill>
                <a:schemeClr val="accent4">
                  <a:lumMod val="40000"/>
                  <a:lumOff val="60000"/>
                </a:schemeClr>
              </a:solidFill>
            </a:endParaRPr>
          </a:p>
          <a:p>
            <a:pPr marL="514350" marR="0" lvl="0" indent="-514350" algn="l" rtl="0">
              <a:lnSpc>
                <a:spcPct val="93000"/>
              </a:lnSpc>
              <a:spcBef>
                <a:spcPts val="3357"/>
              </a:spcBef>
              <a:spcAft>
                <a:spcPts val="0"/>
              </a:spcAft>
              <a:buClr>
                <a:srgbClr val="CCCCFF"/>
              </a:buClr>
              <a:buSzPts val="4500"/>
              <a:buFont typeface="Arial"/>
              <a:buChar char="•"/>
            </a:pPr>
            <a:r>
              <a:rPr lang="en-US" sz="3000" b="0" i="0" u="none" strike="noStrike" cap="none" dirty="0">
                <a:solidFill>
                  <a:schemeClr val="accent4">
                    <a:lumMod val="40000"/>
                    <a:lumOff val="60000"/>
                  </a:schemeClr>
                </a:solidFill>
                <a:latin typeface="Arial"/>
                <a:ea typeface="Arial"/>
                <a:cs typeface="Arial"/>
                <a:sym typeface="Arial"/>
              </a:rPr>
              <a:t>couverture (</a:t>
            </a:r>
            <a:r>
              <a:rPr lang="en-US" sz="3000" b="0" i="0" u="none" strike="noStrike" cap="none" dirty="0" err="1">
                <a:solidFill>
                  <a:schemeClr val="accent4">
                    <a:lumMod val="40000"/>
                    <a:lumOff val="60000"/>
                  </a:schemeClr>
                </a:solidFill>
                <a:latin typeface="Arial"/>
                <a:ea typeface="Arial"/>
                <a:cs typeface="Arial"/>
                <a:sym typeface="Arial"/>
              </a:rPr>
              <a:t>vasque</a:t>
            </a:r>
            <a:r>
              <a:rPr lang="en-US" sz="3000" b="0" i="0" u="none" strike="noStrike" cap="none" dirty="0">
                <a:solidFill>
                  <a:schemeClr val="accent4">
                    <a:lumMod val="40000"/>
                    <a:lumOff val="60000"/>
                  </a:schemeClr>
                </a:solidFill>
                <a:latin typeface="Arial"/>
                <a:ea typeface="Arial"/>
                <a:cs typeface="Arial"/>
                <a:sym typeface="Arial"/>
              </a:rPr>
              <a:t> plane) </a:t>
            </a:r>
            <a:r>
              <a:rPr lang="en-US" sz="3000" b="0" i="0" u="none" strike="noStrike" cap="none" dirty="0" err="1">
                <a:solidFill>
                  <a:schemeClr val="accent4">
                    <a:lumMod val="40000"/>
                    <a:lumOff val="60000"/>
                  </a:schemeClr>
                </a:solidFill>
                <a:latin typeface="Arial"/>
                <a:ea typeface="Arial"/>
                <a:cs typeface="Arial"/>
                <a:sym typeface="Arial"/>
              </a:rPr>
              <a:t>horizontale</a:t>
            </a:r>
            <a:r>
              <a:rPr lang="en-US" sz="3000" b="0" i="0" u="none" strike="noStrike" cap="none" dirty="0">
                <a:solidFill>
                  <a:schemeClr val="accent4">
                    <a:lumMod val="40000"/>
                    <a:lumOff val="60000"/>
                  </a:schemeClr>
                </a:solidFill>
                <a:latin typeface="Arial"/>
                <a:ea typeface="Arial"/>
                <a:cs typeface="Arial"/>
                <a:sym typeface="Arial"/>
              </a:rPr>
              <a:t>, </a:t>
            </a:r>
            <a:br>
              <a:rPr lang="en-US" sz="3000" b="0" i="0" u="none" strike="noStrike" cap="none" dirty="0">
                <a:solidFill>
                  <a:schemeClr val="accent4">
                    <a:lumMod val="40000"/>
                    <a:lumOff val="60000"/>
                  </a:schemeClr>
                </a:solidFill>
                <a:latin typeface="Arial"/>
                <a:ea typeface="Arial"/>
                <a:cs typeface="Arial"/>
                <a:sym typeface="Arial"/>
              </a:rPr>
            </a:br>
            <a:r>
              <a:rPr lang="en-US" sz="3000" b="0" i="0" u="none" strike="noStrike" cap="none" dirty="0">
                <a:solidFill>
                  <a:schemeClr val="accent4">
                    <a:lumMod val="40000"/>
                    <a:lumOff val="60000"/>
                  </a:schemeClr>
                </a:solidFill>
                <a:latin typeface="Arial"/>
                <a:ea typeface="Arial"/>
                <a:cs typeface="Arial"/>
                <a:sym typeface="Arial"/>
              </a:rPr>
              <a:t>globe/</a:t>
            </a:r>
            <a:r>
              <a:rPr lang="en-US" sz="3000" b="0" i="0" u="none" strike="noStrike" cap="none" dirty="0" err="1">
                <a:solidFill>
                  <a:schemeClr val="accent4">
                    <a:lumMod val="40000"/>
                    <a:lumOff val="60000"/>
                  </a:schemeClr>
                </a:solidFill>
                <a:latin typeface="Arial"/>
                <a:ea typeface="Arial"/>
                <a:cs typeface="Arial"/>
                <a:sym typeface="Arial"/>
              </a:rPr>
              <a:t>coffre</a:t>
            </a:r>
            <a:r>
              <a:rPr lang="en-US" sz="3000" b="0" i="0" u="none" strike="noStrike" cap="none" dirty="0">
                <a:solidFill>
                  <a:schemeClr val="accent4">
                    <a:lumMod val="40000"/>
                    <a:lumOff val="60000"/>
                  </a:schemeClr>
                </a:solidFill>
                <a:latin typeface="Arial"/>
                <a:ea typeface="Arial"/>
                <a:cs typeface="Arial"/>
                <a:sym typeface="Arial"/>
              </a:rPr>
              <a:t> 1.5 – 5 </a:t>
            </a:r>
            <a:r>
              <a:rPr lang="en-US" sz="3000" b="0" i="0" u="none" strike="noStrike" cap="none" dirty="0" err="1">
                <a:solidFill>
                  <a:schemeClr val="accent4">
                    <a:lumMod val="40000"/>
                    <a:lumOff val="60000"/>
                  </a:schemeClr>
                </a:solidFill>
                <a:latin typeface="Arial"/>
                <a:ea typeface="Arial"/>
                <a:cs typeface="Arial"/>
                <a:sym typeface="Arial"/>
              </a:rPr>
              <a:t>fois</a:t>
            </a:r>
            <a:r>
              <a:rPr lang="en-US" sz="3000" b="0" i="0" u="none" strike="noStrike" cap="none" dirty="0">
                <a:solidFill>
                  <a:schemeClr val="accent4">
                    <a:lumMod val="40000"/>
                    <a:lumOff val="60000"/>
                  </a:schemeClr>
                </a:solidFill>
                <a:latin typeface="Arial"/>
                <a:ea typeface="Arial"/>
                <a:cs typeface="Arial"/>
                <a:sym typeface="Arial"/>
              </a:rPr>
              <a:t> plus </a:t>
            </a:r>
            <a:r>
              <a:rPr lang="en-US" sz="3000" b="0" i="0" u="none" strike="noStrike" cap="none" dirty="0" err="1">
                <a:solidFill>
                  <a:schemeClr val="accent4">
                    <a:lumMod val="40000"/>
                    <a:lumOff val="60000"/>
                  </a:schemeClr>
                </a:solidFill>
                <a:latin typeface="Arial"/>
                <a:ea typeface="Arial"/>
                <a:cs typeface="Arial"/>
                <a:sym typeface="Arial"/>
              </a:rPr>
              <a:t>d’insectes</a:t>
            </a:r>
            <a:r>
              <a:rPr lang="en-US" sz="3000" b="0" i="0" u="none" strike="noStrike" cap="none" dirty="0">
                <a:solidFill>
                  <a:schemeClr val="accent4">
                    <a:lumMod val="40000"/>
                    <a:lumOff val="60000"/>
                  </a:schemeClr>
                </a:solidFill>
                <a:latin typeface="Arial"/>
                <a:ea typeface="Arial"/>
                <a:cs typeface="Arial"/>
                <a:sym typeface="Arial"/>
              </a:rPr>
              <a:t> </a:t>
            </a:r>
            <a:r>
              <a:rPr lang="en-US" sz="3000" b="0" i="0" u="none" strike="noStrike" cap="none" dirty="0" err="1">
                <a:solidFill>
                  <a:schemeClr val="accent4">
                    <a:lumMod val="40000"/>
                    <a:lumOff val="60000"/>
                  </a:schemeClr>
                </a:solidFill>
                <a:latin typeface="Arial"/>
                <a:ea typeface="Arial"/>
                <a:cs typeface="Arial"/>
                <a:sym typeface="Arial"/>
              </a:rPr>
              <a:t>attirés</a:t>
            </a:r>
            <a:endParaRPr sz="3000" b="0" i="0" u="none" strike="noStrike" cap="none" dirty="0">
              <a:solidFill>
                <a:schemeClr val="accent4">
                  <a:lumMod val="40000"/>
                  <a:lumOff val="60000"/>
                </a:schemeClr>
              </a:solidFill>
              <a:latin typeface="Arial"/>
              <a:ea typeface="Arial"/>
              <a:cs typeface="Arial"/>
              <a:sym typeface="Arial"/>
            </a:endParaRPr>
          </a:p>
        </p:txBody>
      </p:sp>
      <p:pic>
        <p:nvPicPr>
          <p:cNvPr id="484" name="Google Shape;484;g3ea74e1c447_0_50"/>
          <p:cNvPicPr preferRelativeResize="0"/>
          <p:nvPr/>
        </p:nvPicPr>
        <p:blipFill rotWithShape="1">
          <a:blip r:embed="rId3">
            <a:alphaModFix/>
          </a:blip>
          <a:srcRect/>
          <a:stretch/>
        </p:blipFill>
        <p:spPr>
          <a:xfrm>
            <a:off x="15030449" y="2"/>
            <a:ext cx="3203762" cy="4518127"/>
          </a:xfrm>
          <a:prstGeom prst="rect">
            <a:avLst/>
          </a:prstGeom>
          <a:noFill/>
          <a:ln>
            <a:noFill/>
          </a:ln>
        </p:spPr>
      </p:pic>
      <p:pic>
        <p:nvPicPr>
          <p:cNvPr id="485" name="Google Shape;485;g3ea74e1c447_0_50"/>
          <p:cNvPicPr preferRelativeResize="0"/>
          <p:nvPr/>
        </p:nvPicPr>
        <p:blipFill rotWithShape="1">
          <a:blip r:embed="rId4">
            <a:alphaModFix/>
          </a:blip>
          <a:srcRect/>
          <a:stretch/>
        </p:blipFill>
        <p:spPr>
          <a:xfrm>
            <a:off x="11258550" y="2700337"/>
            <a:ext cx="2969418" cy="2119313"/>
          </a:xfrm>
          <a:prstGeom prst="rect">
            <a:avLst/>
          </a:prstGeom>
          <a:noFill/>
          <a:ln>
            <a:noFill/>
          </a:ln>
        </p:spPr>
      </p:pic>
      <p:pic>
        <p:nvPicPr>
          <p:cNvPr id="486" name="Google Shape;486;g3ea74e1c447_0_50"/>
          <p:cNvPicPr preferRelativeResize="0"/>
          <p:nvPr/>
        </p:nvPicPr>
        <p:blipFill rotWithShape="1">
          <a:blip r:embed="rId5">
            <a:alphaModFix/>
          </a:blip>
          <a:srcRect/>
          <a:stretch/>
        </p:blipFill>
        <p:spPr>
          <a:xfrm>
            <a:off x="11343557" y="435114"/>
            <a:ext cx="2674143" cy="2095500"/>
          </a:xfrm>
          <a:prstGeom prst="rect">
            <a:avLst/>
          </a:prstGeom>
          <a:noFill/>
          <a:ln>
            <a:noFill/>
          </a:ln>
        </p:spPr>
      </p:pic>
      <p:cxnSp>
        <p:nvCxnSpPr>
          <p:cNvPr id="487" name="Google Shape;487;g3ea74e1c447_0_50"/>
          <p:cNvCxnSpPr/>
          <p:nvPr/>
        </p:nvCxnSpPr>
        <p:spPr>
          <a:xfrm>
            <a:off x="11489537" y="468976"/>
            <a:ext cx="2376600" cy="2028900"/>
          </a:xfrm>
          <a:prstGeom prst="straightConnector1">
            <a:avLst/>
          </a:prstGeom>
          <a:noFill/>
          <a:ln w="38100" cap="flat" cmpd="sng">
            <a:solidFill>
              <a:srgbClr val="FF0000"/>
            </a:solidFill>
            <a:prstDash val="solid"/>
            <a:round/>
            <a:headEnd type="none" w="sm" len="sm"/>
            <a:tailEnd type="none" w="sm" len="sm"/>
          </a:ln>
        </p:spPr>
      </p:cxnSp>
      <p:pic>
        <p:nvPicPr>
          <p:cNvPr id="488" name="Google Shape;488;g3ea74e1c447_0_50"/>
          <p:cNvPicPr preferRelativeResize="0"/>
          <p:nvPr/>
        </p:nvPicPr>
        <p:blipFill rotWithShape="1">
          <a:blip r:embed="rId6">
            <a:alphaModFix/>
          </a:blip>
          <a:srcRect/>
          <a:stretch/>
        </p:blipFill>
        <p:spPr>
          <a:xfrm>
            <a:off x="-42361" y="5922427"/>
            <a:ext cx="5972174" cy="4274344"/>
          </a:xfrm>
          <a:prstGeom prst="rect">
            <a:avLst/>
          </a:prstGeom>
          <a:noFill/>
          <a:ln>
            <a:noFill/>
          </a:ln>
        </p:spPr>
      </p:pic>
      <p:pic>
        <p:nvPicPr>
          <p:cNvPr id="489" name="Google Shape;489;g3ea74e1c447_0_50"/>
          <p:cNvPicPr preferRelativeResize="0"/>
          <p:nvPr/>
        </p:nvPicPr>
        <p:blipFill rotWithShape="1">
          <a:blip r:embed="rId7">
            <a:alphaModFix/>
          </a:blip>
          <a:srcRect/>
          <a:stretch/>
        </p:blipFill>
        <p:spPr>
          <a:xfrm>
            <a:off x="14800398" y="5251356"/>
            <a:ext cx="3395994" cy="4945417"/>
          </a:xfrm>
          <a:prstGeom prst="rect">
            <a:avLst/>
          </a:prstGeom>
          <a:noFill/>
          <a:ln>
            <a:noFill/>
          </a:ln>
        </p:spPr>
      </p:pic>
      <p:pic>
        <p:nvPicPr>
          <p:cNvPr id="490" name="Google Shape;490;g3ea74e1c447_0_50"/>
          <p:cNvPicPr preferRelativeResize="0"/>
          <p:nvPr/>
        </p:nvPicPr>
        <p:blipFill rotWithShape="1">
          <a:blip r:embed="rId8">
            <a:alphaModFix/>
          </a:blip>
          <a:srcRect/>
          <a:stretch/>
        </p:blipFill>
        <p:spPr>
          <a:xfrm>
            <a:off x="6071276" y="6131662"/>
            <a:ext cx="4920552" cy="4155339"/>
          </a:xfrm>
          <a:prstGeom prst="rect">
            <a:avLst/>
          </a:prstGeom>
          <a:noFill/>
          <a:ln>
            <a:noFill/>
          </a:ln>
        </p:spPr>
      </p:pic>
      <p:sp>
        <p:nvSpPr>
          <p:cNvPr id="491" name="Google Shape;491;g3ea74e1c447_0_50"/>
          <p:cNvSpPr txBox="1"/>
          <p:nvPr/>
        </p:nvSpPr>
        <p:spPr>
          <a:xfrm>
            <a:off x="11846378" y="9801737"/>
            <a:ext cx="3275100" cy="485400"/>
          </a:xfrm>
          <a:prstGeom prst="rect">
            <a:avLst/>
          </a:prstGeom>
          <a:noFill/>
          <a:ln>
            <a:noFill/>
          </a:ln>
        </p:spPr>
        <p:txBody>
          <a:bodyPr spcFirstLastPara="1" wrap="square" lIns="135000" tIns="70200" rIns="135000" bIns="70200" anchor="t" anchorCtr="0">
            <a:spAutoFit/>
          </a:bodyPr>
          <a:lstStyle/>
          <a:p>
            <a:pPr marL="0" marR="0" lvl="0" indent="0" algn="l" rtl="0">
              <a:lnSpc>
                <a:spcPct val="93000"/>
              </a:lnSpc>
              <a:spcBef>
                <a:spcPts val="0"/>
              </a:spcBef>
              <a:spcAft>
                <a:spcPts val="0"/>
              </a:spcAft>
              <a:buClr>
                <a:srgbClr val="CCCCFF"/>
              </a:buClr>
              <a:buSzPts val="3600"/>
              <a:buFont typeface="Arial"/>
              <a:buNone/>
            </a:pPr>
            <a:r>
              <a:rPr lang="en-US" sz="2400" b="0" i="1" u="none" strike="noStrike" cap="none">
                <a:solidFill>
                  <a:srgbClr val="CBCBEF"/>
                </a:solidFill>
                <a:latin typeface="Arial"/>
                <a:ea typeface="Arial"/>
                <a:cs typeface="Arial"/>
                <a:sym typeface="Arial"/>
              </a:rPr>
              <a:t>Bollinger et al., 2019</a:t>
            </a:r>
            <a:endParaRPr sz="2400" b="0" i="1" u="none" strike="noStrike" cap="none">
              <a:solidFill>
                <a:srgbClr val="CBCBEF"/>
              </a:solidFill>
              <a:latin typeface="Arial"/>
              <a:ea typeface="Arial"/>
              <a:cs typeface="Arial"/>
              <a:sym typeface="Arial"/>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495"/>
        <p:cNvGrpSpPr/>
        <p:nvPr/>
      </p:nvGrpSpPr>
      <p:grpSpPr>
        <a:xfrm>
          <a:off x="0" y="0"/>
          <a:ext cx="0" cy="0"/>
          <a:chOff x="0" y="0"/>
          <a:chExt cx="0" cy="0"/>
        </a:xfrm>
      </p:grpSpPr>
      <p:pic>
        <p:nvPicPr>
          <p:cNvPr id="496" name="Google Shape;496;g3ea74e1c447_0_63"/>
          <p:cNvPicPr preferRelativeResize="0"/>
          <p:nvPr/>
        </p:nvPicPr>
        <p:blipFill rotWithShape="1">
          <a:blip r:embed="rId3">
            <a:alphaModFix/>
          </a:blip>
          <a:srcRect/>
          <a:stretch/>
        </p:blipFill>
        <p:spPr>
          <a:xfrm>
            <a:off x="9925050" y="4708353"/>
            <a:ext cx="8362950" cy="5575299"/>
          </a:xfrm>
          <a:prstGeom prst="rect">
            <a:avLst/>
          </a:prstGeom>
          <a:noFill/>
          <a:ln>
            <a:noFill/>
          </a:ln>
        </p:spPr>
      </p:pic>
      <p:pic>
        <p:nvPicPr>
          <p:cNvPr id="497" name="Google Shape;497;g3ea74e1c447_0_63"/>
          <p:cNvPicPr preferRelativeResize="0"/>
          <p:nvPr/>
        </p:nvPicPr>
        <p:blipFill rotWithShape="1">
          <a:blip r:embed="rId4">
            <a:alphaModFix/>
          </a:blip>
          <a:srcRect/>
          <a:stretch/>
        </p:blipFill>
        <p:spPr>
          <a:xfrm>
            <a:off x="-1" y="-16893"/>
            <a:ext cx="6900203" cy="10350303"/>
          </a:xfrm>
          <a:prstGeom prst="rect">
            <a:avLst/>
          </a:prstGeom>
          <a:noFill/>
          <a:ln>
            <a:noFill/>
          </a:ln>
        </p:spPr>
      </p:pic>
      <p:sp>
        <p:nvSpPr>
          <p:cNvPr id="498" name="Google Shape;498;g3ea74e1c447_0_63"/>
          <p:cNvSpPr txBox="1"/>
          <p:nvPr/>
        </p:nvSpPr>
        <p:spPr>
          <a:xfrm>
            <a:off x="287502" y="174948"/>
            <a:ext cx="8865900" cy="235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2F2F2"/>
              </a:buClr>
              <a:buSzPts val="3600"/>
              <a:buFont typeface="Arial"/>
              <a:buNone/>
            </a:pPr>
            <a:r>
              <a:rPr lang="en-US" sz="3600" b="1" i="0" u="none" strike="noStrike" cap="none">
                <a:solidFill>
                  <a:srgbClr val="F2F2F2"/>
                </a:solidFill>
                <a:latin typeface="Arial"/>
                <a:ea typeface="Arial"/>
                <a:cs typeface="Arial"/>
                <a:sym typeface="Arial"/>
              </a:rPr>
              <a:t>Protection de la nuit!</a:t>
            </a:r>
            <a:endParaRPr sz="6000" b="1" i="0" u="none" strike="noStrike" cap="none">
              <a:solidFill>
                <a:srgbClr val="F2F2F2"/>
              </a:solidFill>
              <a:latin typeface="Arial"/>
              <a:ea typeface="Arial"/>
              <a:cs typeface="Arial"/>
              <a:sym typeface="Arial"/>
            </a:endParaRPr>
          </a:p>
          <a:p>
            <a:pPr marL="0" marR="0" lvl="0" indent="0" algn="l" rtl="0">
              <a:lnSpc>
                <a:spcPct val="100000"/>
              </a:lnSpc>
              <a:spcBef>
                <a:spcPts val="900"/>
              </a:spcBef>
              <a:spcAft>
                <a:spcPts val="0"/>
              </a:spcAft>
              <a:buClr>
                <a:srgbClr val="FFC000"/>
              </a:buClr>
              <a:buSzPts val="3600"/>
              <a:buFont typeface="Arial"/>
              <a:buNone/>
            </a:pPr>
            <a:r>
              <a:rPr lang="en-US" sz="3600" b="1" i="0" u="none" strike="noStrike" cap="none">
                <a:solidFill>
                  <a:srgbClr val="FFC000"/>
                </a:solidFill>
                <a:latin typeface="Arial"/>
                <a:ea typeface="Arial"/>
                <a:cs typeface="Arial"/>
                <a:sym typeface="Arial"/>
              </a:rPr>
              <a:t>Parc naturel Naturpark Westhavelland</a:t>
            </a:r>
            <a:endParaRPr/>
          </a:p>
          <a:p>
            <a:pPr marL="0" marR="0" lvl="0" indent="0" algn="l" rtl="0">
              <a:lnSpc>
                <a:spcPct val="100000"/>
              </a:lnSpc>
              <a:spcBef>
                <a:spcPts val="900"/>
              </a:spcBef>
              <a:spcAft>
                <a:spcPts val="0"/>
              </a:spcAft>
              <a:buClr>
                <a:srgbClr val="F2F2F2"/>
              </a:buClr>
              <a:buSzPts val="3000"/>
              <a:buFont typeface="Arial"/>
              <a:buNone/>
            </a:pPr>
            <a:r>
              <a:rPr lang="en-US" sz="3000" b="0" i="0" u="none" strike="noStrike" cap="none">
                <a:solidFill>
                  <a:srgbClr val="F2F2F2"/>
                </a:solidFill>
                <a:latin typeface="Arial"/>
                <a:ea typeface="Arial"/>
                <a:cs typeface="Arial"/>
                <a:sym typeface="Arial"/>
              </a:rPr>
              <a:t>60 km a l‘ouest de Berlin</a:t>
            </a:r>
            <a:br>
              <a:rPr lang="en-US" sz="3000" b="0" i="0" u="none" strike="noStrike" cap="none">
                <a:solidFill>
                  <a:srgbClr val="F2F2F2"/>
                </a:solidFill>
                <a:latin typeface="Arial"/>
                <a:ea typeface="Arial"/>
                <a:cs typeface="Arial"/>
                <a:sym typeface="Arial"/>
              </a:rPr>
            </a:br>
            <a:r>
              <a:rPr lang="en-US" sz="3000" b="0" i="0" u="none" strike="noStrike" cap="none">
                <a:solidFill>
                  <a:srgbClr val="F2F2F2"/>
                </a:solidFill>
                <a:latin typeface="Arial"/>
                <a:ea typeface="Arial"/>
                <a:cs typeface="Arial"/>
                <a:sym typeface="Arial"/>
              </a:rPr>
              <a:t>2015 IDSReserve RICE</a:t>
            </a:r>
            <a:endParaRPr/>
          </a:p>
        </p:txBody>
      </p:sp>
      <p:pic>
        <p:nvPicPr>
          <p:cNvPr id="499" name="Google Shape;499;g3ea74e1c447_0_63"/>
          <p:cNvPicPr preferRelativeResize="0"/>
          <p:nvPr/>
        </p:nvPicPr>
        <p:blipFill rotWithShape="1">
          <a:blip r:embed="rId5">
            <a:alphaModFix/>
          </a:blip>
          <a:srcRect/>
          <a:stretch/>
        </p:blipFill>
        <p:spPr>
          <a:xfrm>
            <a:off x="9236057" y="270431"/>
            <a:ext cx="4171013" cy="858099"/>
          </a:xfrm>
          <a:prstGeom prst="rect">
            <a:avLst/>
          </a:prstGeom>
          <a:noFill/>
          <a:ln>
            <a:noFill/>
          </a:ln>
        </p:spPr>
      </p:pic>
      <p:pic>
        <p:nvPicPr>
          <p:cNvPr id="500" name="Google Shape;500;g3ea74e1c447_0_63"/>
          <p:cNvPicPr preferRelativeResize="0"/>
          <p:nvPr/>
        </p:nvPicPr>
        <p:blipFill rotWithShape="1">
          <a:blip r:embed="rId6">
            <a:alphaModFix/>
          </a:blip>
          <a:srcRect/>
          <a:stretch/>
        </p:blipFill>
        <p:spPr>
          <a:xfrm>
            <a:off x="7042166" y="1636369"/>
            <a:ext cx="2625710" cy="3562970"/>
          </a:xfrm>
          <a:prstGeom prst="rect">
            <a:avLst/>
          </a:prstGeom>
          <a:noFill/>
          <a:ln>
            <a:noFill/>
          </a:ln>
        </p:spPr>
      </p:pic>
      <p:pic>
        <p:nvPicPr>
          <p:cNvPr id="501" name="Google Shape;501;g3ea74e1c447_0_63"/>
          <p:cNvPicPr preferRelativeResize="0"/>
          <p:nvPr/>
        </p:nvPicPr>
        <p:blipFill rotWithShape="1">
          <a:blip r:embed="rId7">
            <a:alphaModFix/>
          </a:blip>
          <a:srcRect/>
          <a:stretch/>
        </p:blipFill>
        <p:spPr>
          <a:xfrm>
            <a:off x="14658975" y="144984"/>
            <a:ext cx="3385550" cy="1097169"/>
          </a:xfrm>
          <a:prstGeom prst="rect">
            <a:avLst/>
          </a:prstGeom>
          <a:noFill/>
          <a:ln>
            <a:noFill/>
          </a:ln>
        </p:spPr>
      </p:pic>
      <p:cxnSp>
        <p:nvCxnSpPr>
          <p:cNvPr id="502" name="Google Shape;502;g3ea74e1c447_0_63"/>
          <p:cNvCxnSpPr/>
          <p:nvPr/>
        </p:nvCxnSpPr>
        <p:spPr>
          <a:xfrm>
            <a:off x="13654980" y="699480"/>
            <a:ext cx="756000" cy="0"/>
          </a:xfrm>
          <a:prstGeom prst="straightConnector1">
            <a:avLst/>
          </a:prstGeom>
          <a:noFill/>
          <a:ln w="63500" cap="flat" cmpd="sng">
            <a:solidFill>
              <a:srgbClr val="FF0000"/>
            </a:solidFill>
            <a:prstDash val="solid"/>
            <a:round/>
            <a:headEnd type="none" w="sm" len="sm"/>
            <a:tailEnd type="triangle" w="med" len="med"/>
          </a:ln>
        </p:spPr>
      </p:cxnSp>
      <p:sp>
        <p:nvSpPr>
          <p:cNvPr id="503" name="Google Shape;503;g3ea74e1c447_0_63"/>
          <p:cNvSpPr txBox="1"/>
          <p:nvPr/>
        </p:nvSpPr>
        <p:spPr>
          <a:xfrm>
            <a:off x="9809840" y="1523198"/>
            <a:ext cx="8364000" cy="223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BCBEF"/>
              </a:buClr>
              <a:buSzPts val="3600"/>
              <a:buFont typeface="Arial"/>
              <a:buNone/>
            </a:pPr>
            <a:r>
              <a:rPr lang="en-US" sz="3600" b="0" i="0" u="none" strike="noStrike" cap="none" dirty="0">
                <a:solidFill>
                  <a:schemeClr val="accent4">
                    <a:lumMod val="40000"/>
                    <a:lumOff val="60000"/>
                  </a:schemeClr>
                </a:solidFill>
                <a:latin typeface="Arial"/>
                <a:ea typeface="Arial"/>
                <a:cs typeface="Arial"/>
                <a:sym typeface="Arial"/>
              </a:rPr>
              <a:t>WHAT – </a:t>
            </a:r>
            <a:r>
              <a:rPr lang="en-US" sz="2700" b="1" i="0" u="none" strike="noStrike" cap="none" dirty="0" err="1">
                <a:solidFill>
                  <a:schemeClr val="accent4">
                    <a:lumMod val="40000"/>
                    <a:lumOff val="60000"/>
                  </a:schemeClr>
                </a:solidFill>
                <a:latin typeface="Arial"/>
                <a:ea typeface="Arial"/>
                <a:cs typeface="Arial"/>
                <a:sym typeface="Arial"/>
              </a:rPr>
              <a:t>W</a:t>
            </a:r>
            <a:r>
              <a:rPr lang="en-US" sz="2700" b="0" i="0" u="none" strike="noStrike" cap="none" dirty="0" err="1">
                <a:solidFill>
                  <a:schemeClr val="accent4">
                    <a:lumMod val="40000"/>
                    <a:lumOff val="60000"/>
                  </a:schemeClr>
                </a:solidFill>
                <a:latin typeface="Arial"/>
                <a:ea typeface="Arial"/>
                <a:cs typeface="Arial"/>
                <a:sym typeface="Arial"/>
              </a:rPr>
              <a:t>est</a:t>
            </a:r>
            <a:r>
              <a:rPr lang="en-US" sz="2700" b="1" i="0" u="none" strike="noStrike" cap="none" dirty="0" err="1">
                <a:solidFill>
                  <a:schemeClr val="accent4">
                    <a:lumMod val="40000"/>
                    <a:lumOff val="60000"/>
                  </a:schemeClr>
                </a:solidFill>
                <a:latin typeface="Arial"/>
                <a:ea typeface="Arial"/>
                <a:cs typeface="Arial"/>
                <a:sym typeface="Arial"/>
              </a:rPr>
              <a:t>H</a:t>
            </a:r>
            <a:r>
              <a:rPr lang="en-US" sz="2700" b="0" i="0" u="none" strike="noStrike" cap="none" dirty="0" err="1">
                <a:solidFill>
                  <a:schemeClr val="accent4">
                    <a:lumMod val="40000"/>
                    <a:lumOff val="60000"/>
                  </a:schemeClr>
                </a:solidFill>
                <a:latin typeface="Arial"/>
                <a:ea typeface="Arial"/>
                <a:cs typeface="Arial"/>
                <a:sym typeface="Arial"/>
              </a:rPr>
              <a:t>avelländer</a:t>
            </a:r>
            <a:r>
              <a:rPr lang="en-US" sz="2700" b="0" i="0" u="none" strike="noStrike" cap="none" dirty="0">
                <a:solidFill>
                  <a:schemeClr val="accent4">
                    <a:lumMod val="40000"/>
                    <a:lumOff val="60000"/>
                  </a:schemeClr>
                </a:solidFill>
                <a:latin typeface="Arial"/>
                <a:ea typeface="Arial"/>
                <a:cs typeface="Arial"/>
                <a:sym typeface="Arial"/>
              </a:rPr>
              <a:t> </a:t>
            </a:r>
            <a:r>
              <a:rPr lang="en-US" sz="2700" b="1" i="0" u="none" strike="noStrike" cap="none" dirty="0" err="1">
                <a:solidFill>
                  <a:schemeClr val="accent4">
                    <a:lumMod val="40000"/>
                    <a:lumOff val="60000"/>
                  </a:schemeClr>
                </a:solidFill>
                <a:latin typeface="Arial"/>
                <a:ea typeface="Arial"/>
                <a:cs typeface="Arial"/>
                <a:sym typeface="Arial"/>
              </a:rPr>
              <a:t>A</a:t>
            </a:r>
            <a:r>
              <a:rPr lang="en-US" sz="2700" b="0" i="0" u="none" strike="noStrike" cap="none" dirty="0" err="1">
                <a:solidFill>
                  <a:schemeClr val="accent4">
                    <a:lumMod val="40000"/>
                    <a:lumOff val="60000"/>
                  </a:schemeClr>
                </a:solidFill>
                <a:latin typeface="Arial"/>
                <a:ea typeface="Arial"/>
                <a:cs typeface="Arial"/>
                <a:sym typeface="Arial"/>
              </a:rPr>
              <a:t>stronomie</a:t>
            </a:r>
            <a:r>
              <a:rPr lang="en-US" sz="2700" b="1" i="0" u="none" strike="noStrike" cap="none" dirty="0" err="1">
                <a:solidFill>
                  <a:schemeClr val="accent4">
                    <a:lumMod val="40000"/>
                    <a:lumOff val="60000"/>
                  </a:schemeClr>
                </a:solidFill>
                <a:latin typeface="Arial"/>
                <a:ea typeface="Arial"/>
                <a:cs typeface="Arial"/>
                <a:sym typeface="Arial"/>
              </a:rPr>
              <a:t>T</a:t>
            </a:r>
            <a:r>
              <a:rPr lang="en-US" sz="2700" b="0" i="0" u="none" strike="noStrike" cap="none" dirty="0" err="1">
                <a:solidFill>
                  <a:schemeClr val="accent4">
                    <a:lumMod val="40000"/>
                    <a:lumOff val="60000"/>
                  </a:schemeClr>
                </a:solidFill>
                <a:latin typeface="Arial"/>
                <a:ea typeface="Arial"/>
                <a:cs typeface="Arial"/>
                <a:sym typeface="Arial"/>
              </a:rPr>
              <a:t>reffen</a:t>
            </a:r>
            <a:endParaRPr sz="2700" b="0" i="0" u="none" strike="noStrike" cap="none" dirty="0">
              <a:solidFill>
                <a:schemeClr val="accent4">
                  <a:lumMod val="40000"/>
                  <a:lumOff val="60000"/>
                </a:schemeClr>
              </a:solidFill>
              <a:latin typeface="Arial"/>
              <a:ea typeface="Arial"/>
              <a:cs typeface="Arial"/>
              <a:sym typeface="Arial"/>
            </a:endParaRPr>
          </a:p>
          <a:p>
            <a:pPr marL="0" marR="0" lvl="0" indent="0" algn="l" rtl="0">
              <a:lnSpc>
                <a:spcPct val="100000"/>
              </a:lnSpc>
              <a:spcBef>
                <a:spcPts val="900"/>
              </a:spcBef>
              <a:spcAft>
                <a:spcPts val="0"/>
              </a:spcAft>
              <a:buClr>
                <a:srgbClr val="CBCBEF"/>
              </a:buClr>
              <a:buSzPts val="2700"/>
              <a:buFont typeface="Arial"/>
              <a:buNone/>
            </a:pPr>
            <a:r>
              <a:rPr lang="en-US" sz="2700" b="0" i="0" u="none" strike="noStrike" cap="none" dirty="0">
                <a:solidFill>
                  <a:schemeClr val="accent4">
                    <a:lumMod val="40000"/>
                    <a:lumOff val="60000"/>
                  </a:schemeClr>
                </a:solidFill>
                <a:latin typeface="Arial"/>
                <a:ea typeface="Arial"/>
                <a:cs typeface="Arial"/>
                <a:sym typeface="Arial"/>
              </a:rPr>
              <a:t>rencontre </a:t>
            </a:r>
            <a:r>
              <a:rPr lang="en-US" sz="2700" b="0" i="0" u="none" strike="noStrike" cap="none" dirty="0" err="1">
                <a:solidFill>
                  <a:schemeClr val="accent4">
                    <a:lumMod val="40000"/>
                    <a:lumOff val="60000"/>
                  </a:schemeClr>
                </a:solidFill>
                <a:latin typeface="Arial"/>
                <a:ea typeface="Arial"/>
                <a:cs typeface="Arial"/>
                <a:sym typeface="Arial"/>
              </a:rPr>
              <a:t>annuelle</a:t>
            </a:r>
            <a:r>
              <a:rPr lang="en-US" sz="2700" b="0" i="0" u="none" strike="noStrike" cap="none" dirty="0">
                <a:solidFill>
                  <a:schemeClr val="accent4">
                    <a:lumMod val="40000"/>
                    <a:lumOff val="60000"/>
                  </a:schemeClr>
                </a:solidFill>
                <a:latin typeface="Arial"/>
                <a:ea typeface="Arial"/>
                <a:cs typeface="Arial"/>
                <a:sym typeface="Arial"/>
              </a:rPr>
              <a:t> des </a:t>
            </a:r>
            <a:r>
              <a:rPr lang="en-US" sz="2700" b="0" i="0" u="none" strike="noStrike" cap="none" dirty="0" err="1">
                <a:solidFill>
                  <a:schemeClr val="accent4">
                    <a:lumMod val="40000"/>
                    <a:lumOff val="60000"/>
                  </a:schemeClr>
                </a:solidFill>
                <a:latin typeface="Arial"/>
                <a:ea typeface="Arial"/>
                <a:cs typeface="Arial"/>
                <a:sym typeface="Arial"/>
              </a:rPr>
              <a:t>astronomes</a:t>
            </a:r>
            <a:r>
              <a:rPr lang="en-US" sz="2700" b="0" i="0" u="none" strike="noStrike" cap="none" dirty="0">
                <a:solidFill>
                  <a:schemeClr val="accent4">
                    <a:lumMod val="40000"/>
                    <a:lumOff val="60000"/>
                  </a:schemeClr>
                </a:solidFill>
                <a:latin typeface="Arial"/>
                <a:ea typeface="Arial"/>
                <a:cs typeface="Arial"/>
                <a:sym typeface="Arial"/>
              </a:rPr>
              <a:t> amateurs:</a:t>
            </a:r>
            <a:endParaRPr dirty="0">
              <a:solidFill>
                <a:schemeClr val="accent4">
                  <a:lumMod val="40000"/>
                  <a:lumOff val="60000"/>
                </a:schemeClr>
              </a:solidFill>
            </a:endParaRPr>
          </a:p>
          <a:p>
            <a:pPr marL="428625" marR="0" lvl="0" indent="-428625" algn="l" rtl="0">
              <a:lnSpc>
                <a:spcPct val="100000"/>
              </a:lnSpc>
              <a:spcBef>
                <a:spcPts val="900"/>
              </a:spcBef>
              <a:spcAft>
                <a:spcPts val="0"/>
              </a:spcAft>
              <a:buClr>
                <a:srgbClr val="CBCBEF"/>
              </a:buClr>
              <a:buSzPts val="2700"/>
              <a:buFont typeface="Arial"/>
              <a:buChar char="•"/>
            </a:pPr>
            <a:r>
              <a:rPr lang="en-US" sz="2700" b="0" i="0" u="none" strike="noStrike" cap="none" dirty="0">
                <a:solidFill>
                  <a:schemeClr val="accent4">
                    <a:lumMod val="40000"/>
                    <a:lumOff val="60000"/>
                  </a:schemeClr>
                </a:solidFill>
                <a:latin typeface="Arial"/>
                <a:ea typeface="Arial"/>
                <a:cs typeface="Arial"/>
                <a:sym typeface="Arial"/>
              </a:rPr>
              <a:t>tester la </a:t>
            </a:r>
            <a:r>
              <a:rPr lang="en-US" sz="2700" b="0" i="0" u="none" strike="noStrike" cap="none" dirty="0" err="1">
                <a:solidFill>
                  <a:schemeClr val="accent4">
                    <a:lumMod val="40000"/>
                    <a:lumOff val="60000"/>
                  </a:schemeClr>
                </a:solidFill>
                <a:latin typeface="Arial"/>
                <a:ea typeface="Arial"/>
                <a:cs typeface="Arial"/>
                <a:sym typeface="Arial"/>
              </a:rPr>
              <a:t>qualité</a:t>
            </a:r>
            <a:r>
              <a:rPr lang="en-US" sz="2700" b="0" i="0" u="none" strike="noStrike" cap="none" dirty="0">
                <a:solidFill>
                  <a:schemeClr val="accent4">
                    <a:lumMod val="40000"/>
                    <a:lumOff val="60000"/>
                  </a:schemeClr>
                </a:solidFill>
                <a:latin typeface="Arial"/>
                <a:ea typeface="Arial"/>
                <a:cs typeface="Arial"/>
                <a:sym typeface="Arial"/>
              </a:rPr>
              <a:t> du </a:t>
            </a:r>
            <a:r>
              <a:rPr lang="en-US" sz="2700" b="0" i="0" u="none" strike="noStrike" cap="none" dirty="0" err="1">
                <a:solidFill>
                  <a:schemeClr val="accent4">
                    <a:lumMod val="40000"/>
                    <a:lumOff val="60000"/>
                  </a:schemeClr>
                </a:solidFill>
                <a:latin typeface="Arial"/>
                <a:ea typeface="Arial"/>
                <a:cs typeface="Arial"/>
                <a:sym typeface="Arial"/>
              </a:rPr>
              <a:t>ciel</a:t>
            </a:r>
            <a:endParaRPr sz="2700" b="0" i="0" u="none" strike="noStrike" cap="none" dirty="0">
              <a:solidFill>
                <a:schemeClr val="accent4">
                  <a:lumMod val="40000"/>
                  <a:lumOff val="60000"/>
                </a:schemeClr>
              </a:solidFill>
              <a:latin typeface="Arial"/>
              <a:ea typeface="Arial"/>
              <a:cs typeface="Arial"/>
              <a:sym typeface="Arial"/>
            </a:endParaRPr>
          </a:p>
          <a:p>
            <a:pPr marL="428625" marR="0" lvl="0" indent="-428625" algn="l" rtl="0">
              <a:lnSpc>
                <a:spcPct val="100000"/>
              </a:lnSpc>
              <a:spcBef>
                <a:spcPts val="900"/>
              </a:spcBef>
              <a:spcAft>
                <a:spcPts val="0"/>
              </a:spcAft>
              <a:buClr>
                <a:srgbClr val="CBCBEF"/>
              </a:buClr>
              <a:buSzPts val="2700"/>
              <a:buFont typeface="Arial"/>
              <a:buChar char="•"/>
            </a:pPr>
            <a:r>
              <a:rPr lang="en-US" sz="2700" b="0" i="0" u="none" strike="noStrike" cap="none" dirty="0">
                <a:solidFill>
                  <a:schemeClr val="accent4">
                    <a:lumMod val="40000"/>
                    <a:lumOff val="60000"/>
                  </a:schemeClr>
                </a:solidFill>
                <a:latin typeface="Arial"/>
                <a:ea typeface="Arial"/>
                <a:cs typeface="Arial"/>
                <a:sym typeface="Arial"/>
              </a:rPr>
              <a:t>communication / information du public</a:t>
            </a:r>
            <a:endParaRPr sz="2700" b="0" i="0" u="none" strike="noStrike" cap="none" dirty="0">
              <a:solidFill>
                <a:schemeClr val="accent4">
                  <a:lumMod val="40000"/>
                  <a:lumOff val="60000"/>
                </a:schemeClr>
              </a:solidFill>
              <a:latin typeface="Arial"/>
              <a:ea typeface="Arial"/>
              <a:cs typeface="Arial"/>
              <a:sym typeface="Arial"/>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507"/>
        <p:cNvGrpSpPr/>
        <p:nvPr/>
      </p:nvGrpSpPr>
      <p:grpSpPr>
        <a:xfrm>
          <a:off x="0" y="0"/>
          <a:ext cx="0" cy="0"/>
          <a:chOff x="0" y="0"/>
          <a:chExt cx="0" cy="0"/>
        </a:xfrm>
      </p:grpSpPr>
      <p:sp>
        <p:nvSpPr>
          <p:cNvPr id="508" name="Google Shape;508;g3ea74e1c447_0_74"/>
          <p:cNvSpPr txBox="1"/>
          <p:nvPr/>
        </p:nvSpPr>
        <p:spPr>
          <a:xfrm>
            <a:off x="287502" y="174949"/>
            <a:ext cx="9428100" cy="9267600"/>
          </a:xfrm>
          <a:prstGeom prst="rect">
            <a:avLst/>
          </a:prstGeom>
          <a:noFill/>
          <a:ln>
            <a:noFill/>
          </a:ln>
        </p:spPr>
        <p:txBody>
          <a:bodyPr spcFirstLastPara="1" wrap="square" lIns="91425" tIns="45700" rIns="91425" bIns="45700" anchor="t" anchorCtr="0">
            <a:spAutoFit/>
          </a:bodyPr>
          <a:lstStyle/>
          <a:p>
            <a:pPr>
              <a:lnSpc>
                <a:spcPct val="93000"/>
              </a:lnSpc>
              <a:buClr>
                <a:srgbClr val="CCCCFF"/>
              </a:buClr>
              <a:buSzPts val="4500"/>
            </a:pPr>
            <a:r>
              <a:rPr lang="en-US" sz="3000" b="1" dirty="0">
                <a:solidFill>
                  <a:srgbClr val="FFC000"/>
                </a:solidFill>
              </a:rPr>
              <a:t>Parc naturel </a:t>
            </a:r>
            <a:r>
              <a:rPr lang="en-US" sz="3000" b="1" dirty="0" err="1">
                <a:solidFill>
                  <a:srgbClr val="FFC000"/>
                </a:solidFill>
              </a:rPr>
              <a:t>Naturpark</a:t>
            </a:r>
            <a:r>
              <a:rPr lang="en-US" sz="3000" b="1" dirty="0">
                <a:solidFill>
                  <a:srgbClr val="FFC000"/>
                </a:solidFill>
              </a:rPr>
              <a:t> </a:t>
            </a:r>
            <a:r>
              <a:rPr lang="en-US" sz="3000" b="1" dirty="0" err="1">
                <a:solidFill>
                  <a:srgbClr val="FFC000"/>
                </a:solidFill>
              </a:rPr>
              <a:t>Westhavelland</a:t>
            </a:r>
            <a:endParaRPr sz="3000" b="1" dirty="0">
              <a:solidFill>
                <a:srgbClr val="FFC000"/>
              </a:solidFill>
            </a:endParaRPr>
          </a:p>
          <a:p>
            <a:pPr marL="0" marR="0" lvl="0" indent="0" algn="l" rtl="0">
              <a:lnSpc>
                <a:spcPct val="100000"/>
              </a:lnSpc>
              <a:spcBef>
                <a:spcPts val="900"/>
              </a:spcBef>
              <a:spcAft>
                <a:spcPts val="0"/>
              </a:spcAft>
              <a:buClr>
                <a:srgbClr val="CBCBEF"/>
              </a:buClr>
              <a:buSzPts val="3000"/>
              <a:buFont typeface="Arial"/>
              <a:buNone/>
            </a:pPr>
            <a:r>
              <a:rPr lang="en-US" sz="3000" b="0" i="0" u="none" strike="noStrike" cap="none" dirty="0" err="1">
                <a:solidFill>
                  <a:schemeClr val="accent4">
                    <a:lumMod val="40000"/>
                    <a:lumOff val="60000"/>
                  </a:schemeClr>
                </a:solidFill>
                <a:latin typeface="Arial"/>
                <a:ea typeface="Arial"/>
                <a:cs typeface="Arial"/>
                <a:sym typeface="Arial"/>
              </a:rPr>
              <a:t>Laboratoire</a:t>
            </a:r>
            <a:r>
              <a:rPr lang="en-US" sz="3000" b="0" i="0" u="none" strike="noStrike" cap="none" dirty="0">
                <a:solidFill>
                  <a:schemeClr val="accent4">
                    <a:lumMod val="40000"/>
                    <a:lumOff val="60000"/>
                  </a:schemeClr>
                </a:solidFill>
                <a:latin typeface="Arial"/>
                <a:ea typeface="Arial"/>
                <a:cs typeface="Arial"/>
                <a:sym typeface="Arial"/>
              </a:rPr>
              <a:t> à </a:t>
            </a:r>
            <a:r>
              <a:rPr lang="en-US" sz="3000" b="0" i="0" u="none" strike="noStrike" cap="none" dirty="0" err="1">
                <a:solidFill>
                  <a:schemeClr val="accent4">
                    <a:lumMod val="40000"/>
                    <a:lumOff val="60000"/>
                  </a:schemeClr>
                </a:solidFill>
                <a:latin typeface="Arial"/>
                <a:ea typeface="Arial"/>
                <a:cs typeface="Arial"/>
                <a:sym typeface="Arial"/>
              </a:rPr>
              <a:t>ciel</a:t>
            </a:r>
            <a:r>
              <a:rPr lang="en-US" sz="3000" b="0" i="0" u="none" strike="noStrike" cap="none" dirty="0">
                <a:solidFill>
                  <a:schemeClr val="accent4">
                    <a:lumMod val="40000"/>
                    <a:lumOff val="60000"/>
                  </a:schemeClr>
                </a:solidFill>
                <a:latin typeface="Arial"/>
                <a:ea typeface="Arial"/>
                <a:cs typeface="Arial"/>
                <a:sym typeface="Arial"/>
              </a:rPr>
              <a:t> </a:t>
            </a:r>
            <a:r>
              <a:rPr lang="en-US" sz="3000" b="0" i="0" u="none" strike="noStrike" cap="none" dirty="0" err="1">
                <a:solidFill>
                  <a:schemeClr val="accent4">
                    <a:lumMod val="40000"/>
                    <a:lumOff val="60000"/>
                  </a:schemeClr>
                </a:solidFill>
                <a:latin typeface="Arial"/>
                <a:ea typeface="Arial"/>
                <a:cs typeface="Arial"/>
                <a:sym typeface="Arial"/>
              </a:rPr>
              <a:t>ouvert</a:t>
            </a:r>
            <a:r>
              <a:rPr lang="en-US" sz="3000" b="0" i="0" u="none" strike="noStrike" cap="none" dirty="0">
                <a:solidFill>
                  <a:schemeClr val="accent4">
                    <a:lumMod val="40000"/>
                    <a:lumOff val="60000"/>
                  </a:schemeClr>
                </a:solidFill>
                <a:latin typeface="Arial"/>
                <a:ea typeface="Arial"/>
                <a:cs typeface="Arial"/>
                <a:sym typeface="Arial"/>
              </a:rPr>
              <a:t> et </a:t>
            </a:r>
            <a:r>
              <a:rPr lang="en-US" sz="3000" b="0" i="0" u="none" strike="noStrike" cap="none" dirty="0" err="1">
                <a:solidFill>
                  <a:schemeClr val="accent4">
                    <a:lumMod val="40000"/>
                    <a:lumOff val="60000"/>
                  </a:schemeClr>
                </a:solidFill>
                <a:latin typeface="Arial"/>
                <a:ea typeface="Arial"/>
                <a:cs typeface="Arial"/>
                <a:sym typeface="Arial"/>
              </a:rPr>
              <a:t>sombre</a:t>
            </a:r>
            <a:r>
              <a:rPr lang="en-US" sz="3000" b="0" i="0" u="none" strike="noStrike" cap="none" dirty="0">
                <a:solidFill>
                  <a:schemeClr val="accent4">
                    <a:lumMod val="40000"/>
                    <a:lumOff val="60000"/>
                  </a:schemeClr>
                </a:solidFill>
                <a:latin typeface="Arial"/>
                <a:ea typeface="Arial"/>
                <a:cs typeface="Arial"/>
                <a:sym typeface="Arial"/>
              </a:rPr>
              <a:t> </a:t>
            </a:r>
            <a:br>
              <a:rPr lang="en-US" sz="3000" b="0" i="0" u="none" strike="noStrike" cap="none" dirty="0">
                <a:solidFill>
                  <a:schemeClr val="accent4">
                    <a:lumMod val="40000"/>
                    <a:lumOff val="60000"/>
                  </a:schemeClr>
                </a:solidFill>
                <a:latin typeface="Arial"/>
                <a:ea typeface="Arial"/>
                <a:cs typeface="Arial"/>
                <a:sym typeface="Arial"/>
              </a:rPr>
            </a:br>
            <a:r>
              <a:rPr lang="en-US" sz="3000" b="0" i="0" u="none" strike="noStrike" cap="none" dirty="0">
                <a:solidFill>
                  <a:schemeClr val="accent4">
                    <a:lumMod val="40000"/>
                    <a:lumOff val="60000"/>
                  </a:schemeClr>
                </a:solidFill>
                <a:latin typeface="Arial"/>
                <a:ea typeface="Arial"/>
                <a:cs typeface="Arial"/>
                <a:sym typeface="Arial"/>
              </a:rPr>
              <a:t>avec </a:t>
            </a:r>
            <a:r>
              <a:rPr lang="en-US" sz="3000" b="0" i="0" u="none" strike="noStrike" cap="none" dirty="0" err="1">
                <a:solidFill>
                  <a:schemeClr val="accent4">
                    <a:lumMod val="40000"/>
                    <a:lumOff val="60000"/>
                  </a:schemeClr>
                </a:solidFill>
                <a:latin typeface="Arial"/>
                <a:ea typeface="Arial"/>
                <a:cs typeface="Arial"/>
                <a:sym typeface="Arial"/>
              </a:rPr>
              <a:t>différents</a:t>
            </a:r>
            <a:r>
              <a:rPr lang="en-US" sz="3000" b="0" i="0" u="none" strike="noStrike" cap="none" dirty="0">
                <a:solidFill>
                  <a:schemeClr val="accent4">
                    <a:lumMod val="40000"/>
                    <a:lumOff val="60000"/>
                  </a:schemeClr>
                </a:solidFill>
                <a:latin typeface="Arial"/>
                <a:ea typeface="Arial"/>
                <a:cs typeface="Arial"/>
                <a:sym typeface="Arial"/>
              </a:rPr>
              <a:t> luminaires et </a:t>
            </a:r>
            <a:r>
              <a:rPr lang="en-US" sz="3000" b="0" i="0" u="none" strike="noStrike" cap="none" dirty="0" err="1">
                <a:solidFill>
                  <a:schemeClr val="accent4">
                    <a:lumMod val="40000"/>
                    <a:lumOff val="60000"/>
                  </a:schemeClr>
                </a:solidFill>
                <a:latin typeface="Arial"/>
                <a:ea typeface="Arial"/>
                <a:cs typeface="Arial"/>
                <a:sym typeface="Arial"/>
              </a:rPr>
              <a:t>lampes</a:t>
            </a:r>
            <a:r>
              <a:rPr lang="en-US" sz="3000" b="0" i="0" u="none" strike="noStrike" cap="none" dirty="0">
                <a:solidFill>
                  <a:schemeClr val="accent4">
                    <a:lumMod val="40000"/>
                    <a:lumOff val="60000"/>
                  </a:schemeClr>
                </a:solidFill>
                <a:latin typeface="Arial"/>
                <a:ea typeface="Arial"/>
                <a:cs typeface="Arial"/>
                <a:sym typeface="Arial"/>
              </a:rPr>
              <a:t> (ALAN)</a:t>
            </a:r>
            <a:endParaRPr sz="3000" b="0" i="0" u="none" strike="noStrike" cap="none" dirty="0">
              <a:solidFill>
                <a:schemeClr val="accent4">
                  <a:lumMod val="40000"/>
                  <a:lumOff val="60000"/>
                </a:schemeClr>
              </a:solidFill>
              <a:latin typeface="Arial"/>
              <a:ea typeface="Arial"/>
              <a:cs typeface="Arial"/>
              <a:sym typeface="Arial"/>
            </a:endParaRPr>
          </a:p>
          <a:p>
            <a:pPr marL="0" marR="0" lvl="0" indent="0" algn="l" rtl="0">
              <a:lnSpc>
                <a:spcPct val="100000"/>
              </a:lnSpc>
              <a:spcBef>
                <a:spcPts val="900"/>
              </a:spcBef>
              <a:spcAft>
                <a:spcPts val="0"/>
              </a:spcAft>
              <a:buClr>
                <a:srgbClr val="CBCBEF"/>
              </a:buClr>
              <a:buSzPts val="3000"/>
              <a:buFont typeface="Arial"/>
              <a:buNone/>
            </a:pPr>
            <a:r>
              <a:rPr lang="en-US" sz="3000" b="0" i="0" u="none" strike="noStrike" cap="none" dirty="0">
                <a:solidFill>
                  <a:schemeClr val="accent4">
                    <a:lumMod val="40000"/>
                    <a:lumOff val="60000"/>
                  </a:schemeClr>
                </a:solidFill>
                <a:latin typeface="Arial"/>
                <a:ea typeface="Arial"/>
                <a:cs typeface="Arial"/>
                <a:sym typeface="Arial"/>
              </a:rPr>
              <a:t>IGB - Leibniz Institute of Freshwater Ecology </a:t>
            </a:r>
            <a:br>
              <a:rPr lang="en-US" sz="3000" b="0" i="0" u="none" strike="noStrike" cap="none" dirty="0">
                <a:solidFill>
                  <a:schemeClr val="accent4">
                    <a:lumMod val="40000"/>
                    <a:lumOff val="60000"/>
                  </a:schemeClr>
                </a:solidFill>
                <a:latin typeface="Arial"/>
                <a:ea typeface="Arial"/>
                <a:cs typeface="Arial"/>
                <a:sym typeface="Arial"/>
              </a:rPr>
            </a:br>
            <a:r>
              <a:rPr lang="en-US" sz="3000" b="0" i="0" u="none" strike="noStrike" cap="none" dirty="0">
                <a:solidFill>
                  <a:schemeClr val="accent4">
                    <a:lumMod val="40000"/>
                    <a:lumOff val="60000"/>
                  </a:schemeClr>
                </a:solidFill>
                <a:latin typeface="Arial"/>
                <a:ea typeface="Arial"/>
                <a:cs typeface="Arial"/>
                <a:sym typeface="Arial"/>
              </a:rPr>
              <a:t>and Inland Fisheries </a:t>
            </a:r>
            <a:endParaRPr dirty="0">
              <a:solidFill>
                <a:schemeClr val="accent4">
                  <a:lumMod val="40000"/>
                  <a:lumOff val="60000"/>
                </a:schemeClr>
              </a:solidFill>
            </a:endParaRPr>
          </a:p>
          <a:p>
            <a:pPr marL="0" marR="0" lvl="0" indent="0" algn="l" rtl="0">
              <a:lnSpc>
                <a:spcPct val="100000"/>
              </a:lnSpc>
              <a:spcBef>
                <a:spcPts val="900"/>
              </a:spcBef>
              <a:spcAft>
                <a:spcPts val="0"/>
              </a:spcAft>
              <a:buClr>
                <a:schemeClr val="dk1"/>
              </a:buClr>
              <a:buSzPts val="3000"/>
              <a:buFont typeface="Arial"/>
              <a:buNone/>
            </a:pPr>
            <a:endParaRPr sz="3000" b="0" i="0" u="none" strike="noStrike" cap="none" dirty="0">
              <a:solidFill>
                <a:schemeClr val="accent4">
                  <a:lumMod val="40000"/>
                  <a:lumOff val="60000"/>
                </a:schemeClr>
              </a:solidFill>
              <a:latin typeface="Arial"/>
              <a:ea typeface="Arial"/>
              <a:cs typeface="Arial"/>
              <a:sym typeface="Arial"/>
            </a:endParaRPr>
          </a:p>
          <a:p>
            <a:pPr marL="514350" marR="0" lvl="0" indent="-514350" algn="l" rtl="0">
              <a:lnSpc>
                <a:spcPct val="93000"/>
              </a:lnSpc>
              <a:spcBef>
                <a:spcPts val="1800"/>
              </a:spcBef>
              <a:spcAft>
                <a:spcPts val="0"/>
              </a:spcAft>
              <a:buClr>
                <a:srgbClr val="CCCCFF"/>
              </a:buClr>
              <a:buSzPts val="4050"/>
              <a:buFont typeface="Arial"/>
              <a:buNone/>
            </a:pPr>
            <a:r>
              <a:rPr lang="en-US" sz="2700" dirty="0" err="1">
                <a:solidFill>
                  <a:schemeClr val="accent4">
                    <a:lumMod val="40000"/>
                    <a:lumOff val="60000"/>
                  </a:schemeClr>
                </a:solidFill>
              </a:rPr>
              <a:t>Exemples</a:t>
            </a:r>
            <a:r>
              <a:rPr lang="en-US" sz="2700" dirty="0">
                <a:solidFill>
                  <a:schemeClr val="accent4">
                    <a:lumMod val="40000"/>
                    <a:lumOff val="60000"/>
                  </a:schemeClr>
                </a:solidFill>
              </a:rPr>
              <a:t> de p</a:t>
            </a:r>
            <a:r>
              <a:rPr lang="en-US" sz="2700" b="0" i="0" u="none" strike="noStrike" cap="none" dirty="0">
                <a:solidFill>
                  <a:schemeClr val="accent4">
                    <a:lumMod val="40000"/>
                    <a:lumOff val="60000"/>
                  </a:schemeClr>
                </a:solidFill>
                <a:latin typeface="Arial"/>
                <a:ea typeface="Arial"/>
                <a:cs typeface="Arial"/>
                <a:sym typeface="Arial"/>
              </a:rPr>
              <a:t>ublications :</a:t>
            </a:r>
            <a:endParaRPr dirty="0">
              <a:solidFill>
                <a:schemeClr val="accent4">
                  <a:lumMod val="40000"/>
                  <a:lumOff val="60000"/>
                </a:schemeClr>
              </a:solidFill>
            </a:endParaRPr>
          </a:p>
          <a:p>
            <a:pPr marL="514350" marR="0" lvl="0" indent="-514350" algn="l" rtl="0">
              <a:lnSpc>
                <a:spcPct val="93000"/>
              </a:lnSpc>
              <a:spcBef>
                <a:spcPts val="1800"/>
              </a:spcBef>
              <a:spcAft>
                <a:spcPts val="0"/>
              </a:spcAft>
              <a:buClr>
                <a:srgbClr val="CCCCFF"/>
              </a:buClr>
              <a:buSzPts val="3600"/>
              <a:buFont typeface="Arial"/>
              <a:buNone/>
            </a:pPr>
            <a:r>
              <a:rPr lang="en-US" sz="2400" b="0" i="0" u="none" strike="noStrike" cap="none" dirty="0">
                <a:solidFill>
                  <a:schemeClr val="accent4">
                    <a:lumMod val="40000"/>
                    <a:lumOff val="60000"/>
                  </a:schemeClr>
                </a:solidFill>
                <a:latin typeface="Arial"/>
                <a:ea typeface="Arial"/>
                <a:cs typeface="Arial"/>
                <a:sym typeface="Arial"/>
              </a:rPr>
              <a:t>- La lumière </a:t>
            </a:r>
            <a:r>
              <a:rPr lang="en-US" sz="2400" b="0" i="0" u="none" strike="noStrike" cap="none" dirty="0" err="1">
                <a:solidFill>
                  <a:schemeClr val="accent4">
                    <a:lumMod val="40000"/>
                    <a:lumOff val="60000"/>
                  </a:schemeClr>
                </a:solidFill>
                <a:latin typeface="Arial"/>
                <a:ea typeface="Arial"/>
                <a:cs typeface="Arial"/>
                <a:sym typeface="Arial"/>
              </a:rPr>
              <a:t>artificielle</a:t>
            </a:r>
            <a:r>
              <a:rPr lang="en-US" sz="2400" b="0" i="0" u="none" strike="noStrike" cap="none" dirty="0">
                <a:solidFill>
                  <a:schemeClr val="accent4">
                    <a:lumMod val="40000"/>
                    <a:lumOff val="60000"/>
                  </a:schemeClr>
                </a:solidFill>
                <a:latin typeface="Arial"/>
                <a:ea typeface="Arial"/>
                <a:cs typeface="Arial"/>
                <a:sym typeface="Arial"/>
              </a:rPr>
              <a:t> attire les </a:t>
            </a:r>
            <a:r>
              <a:rPr lang="en-US" sz="2400" b="0" i="0" u="none" strike="noStrike" cap="none" dirty="0" err="1">
                <a:solidFill>
                  <a:schemeClr val="accent4">
                    <a:lumMod val="40000"/>
                    <a:lumOff val="60000"/>
                  </a:schemeClr>
                </a:solidFill>
                <a:latin typeface="Arial"/>
                <a:ea typeface="Arial"/>
                <a:cs typeface="Arial"/>
                <a:sym typeface="Arial"/>
              </a:rPr>
              <a:t>insectes</a:t>
            </a:r>
            <a:r>
              <a:rPr lang="en-US" sz="2400" b="0" i="0" u="none" strike="noStrike" cap="none" dirty="0">
                <a:solidFill>
                  <a:schemeClr val="accent4">
                    <a:lumMod val="40000"/>
                    <a:lumOff val="60000"/>
                  </a:schemeClr>
                </a:solidFill>
                <a:latin typeface="Arial"/>
                <a:ea typeface="Arial"/>
                <a:cs typeface="Arial"/>
                <a:sym typeface="Arial"/>
              </a:rPr>
              <a:t> </a:t>
            </a:r>
            <a:r>
              <a:rPr lang="en-US" sz="2400" b="0" i="0" u="none" strike="noStrike" cap="none" dirty="0" err="1">
                <a:solidFill>
                  <a:schemeClr val="accent4">
                    <a:lumMod val="40000"/>
                    <a:lumOff val="60000"/>
                  </a:schemeClr>
                </a:solidFill>
                <a:latin typeface="Arial"/>
                <a:ea typeface="Arial"/>
                <a:cs typeface="Arial"/>
                <a:sym typeface="Arial"/>
              </a:rPr>
              <a:t>aquatiques</a:t>
            </a:r>
            <a:r>
              <a:rPr lang="en-US" sz="2400" b="0" i="0" u="none" strike="noStrike" cap="none" dirty="0">
                <a:solidFill>
                  <a:schemeClr val="accent4">
                    <a:lumMod val="40000"/>
                    <a:lumOff val="60000"/>
                  </a:schemeClr>
                </a:solidFill>
                <a:latin typeface="Arial"/>
                <a:ea typeface="Arial"/>
                <a:cs typeface="Arial"/>
                <a:sym typeface="Arial"/>
              </a:rPr>
              <a:t> </a:t>
            </a:r>
            <a:br>
              <a:rPr lang="en-US" sz="2400" b="0" i="0" u="none" strike="noStrike" cap="none" dirty="0">
                <a:solidFill>
                  <a:schemeClr val="accent4">
                    <a:lumMod val="40000"/>
                    <a:lumOff val="60000"/>
                  </a:schemeClr>
                </a:solidFill>
                <a:latin typeface="Arial"/>
                <a:ea typeface="Arial"/>
                <a:cs typeface="Arial"/>
                <a:sym typeface="Arial"/>
              </a:rPr>
            </a:br>
            <a:r>
              <a:rPr lang="en-US" sz="2400" b="0" i="0" u="none" strike="noStrike" cap="none" dirty="0">
                <a:solidFill>
                  <a:schemeClr val="accent4">
                    <a:lumMod val="40000"/>
                    <a:lumOff val="60000"/>
                  </a:schemeClr>
                </a:solidFill>
                <a:latin typeface="Arial"/>
                <a:ea typeface="Arial"/>
                <a:cs typeface="Arial"/>
                <a:sym typeface="Arial"/>
              </a:rPr>
              <a:t>(</a:t>
            </a:r>
            <a:r>
              <a:rPr lang="en-US" sz="2400" b="0" i="1" u="none" strike="noStrike" cap="none" dirty="0">
                <a:solidFill>
                  <a:schemeClr val="accent4">
                    <a:lumMod val="40000"/>
                    <a:lumOff val="60000"/>
                  </a:schemeClr>
                </a:solidFill>
                <a:latin typeface="Arial"/>
                <a:ea typeface="Arial"/>
                <a:cs typeface="Arial"/>
                <a:sym typeface="Arial"/>
              </a:rPr>
              <a:t>Perkin </a:t>
            </a:r>
            <a:r>
              <a:rPr lang="en-US" sz="2400" b="0" i="1" u="none" strike="noStrike" cap="none" dirty="0" err="1">
                <a:solidFill>
                  <a:schemeClr val="accent4">
                    <a:lumMod val="40000"/>
                    <a:lumOff val="60000"/>
                  </a:schemeClr>
                </a:solidFill>
                <a:latin typeface="Arial"/>
                <a:ea typeface="Arial"/>
                <a:cs typeface="Arial"/>
                <a:sym typeface="Arial"/>
              </a:rPr>
              <a:t>u.a</a:t>
            </a:r>
            <a:r>
              <a:rPr lang="en-US" sz="2400" b="0" i="0" u="none" strike="noStrike" cap="none" dirty="0">
                <a:solidFill>
                  <a:schemeClr val="accent4">
                    <a:lumMod val="40000"/>
                    <a:lumOff val="60000"/>
                  </a:schemeClr>
                </a:solidFill>
                <a:latin typeface="Arial"/>
                <a:ea typeface="Arial"/>
                <a:cs typeface="Arial"/>
                <a:sym typeface="Arial"/>
              </a:rPr>
              <a:t>, 2013)</a:t>
            </a:r>
            <a:endParaRPr dirty="0">
              <a:solidFill>
                <a:schemeClr val="accent4">
                  <a:lumMod val="40000"/>
                  <a:lumOff val="60000"/>
                </a:schemeClr>
              </a:solidFill>
            </a:endParaRPr>
          </a:p>
          <a:p>
            <a:pPr marL="514350" marR="0" lvl="0" indent="-514350" algn="l" rtl="0">
              <a:lnSpc>
                <a:spcPct val="93000"/>
              </a:lnSpc>
              <a:spcBef>
                <a:spcPts val="1800"/>
              </a:spcBef>
              <a:spcAft>
                <a:spcPts val="0"/>
              </a:spcAft>
              <a:buClr>
                <a:srgbClr val="CCCCFF"/>
              </a:buClr>
              <a:buSzPts val="3600"/>
              <a:buFont typeface="Arial"/>
              <a:buNone/>
            </a:pPr>
            <a:r>
              <a:rPr lang="en-US" sz="2400" b="0" i="0" u="none" strike="noStrike" cap="none" dirty="0">
                <a:solidFill>
                  <a:schemeClr val="accent4">
                    <a:lumMod val="40000"/>
                    <a:lumOff val="60000"/>
                  </a:schemeClr>
                </a:solidFill>
                <a:latin typeface="Arial"/>
                <a:ea typeface="Arial"/>
                <a:cs typeface="Arial"/>
                <a:sym typeface="Arial"/>
              </a:rPr>
              <a:t>- Les luminaires </a:t>
            </a:r>
            <a:r>
              <a:rPr lang="en-US" sz="2400" b="0" i="0" u="none" strike="noStrike" cap="none" dirty="0" err="1">
                <a:solidFill>
                  <a:schemeClr val="accent4">
                    <a:lumMod val="40000"/>
                    <a:lumOff val="60000"/>
                  </a:schemeClr>
                </a:solidFill>
                <a:latin typeface="Arial"/>
                <a:ea typeface="Arial"/>
                <a:cs typeface="Arial"/>
                <a:sym typeface="Arial"/>
              </a:rPr>
              <a:t>extérieurs</a:t>
            </a:r>
            <a:r>
              <a:rPr lang="en-US" sz="2400" b="0" i="0" u="none" strike="noStrike" cap="none" dirty="0">
                <a:solidFill>
                  <a:schemeClr val="accent4">
                    <a:lumMod val="40000"/>
                    <a:lumOff val="60000"/>
                  </a:schemeClr>
                </a:solidFill>
                <a:latin typeface="Arial"/>
                <a:ea typeface="Arial"/>
                <a:cs typeface="Arial"/>
                <a:sym typeface="Arial"/>
              </a:rPr>
              <a:t> </a:t>
            </a:r>
            <a:r>
              <a:rPr lang="en-US" sz="2400" b="0" i="0" u="none" strike="noStrike" cap="none" dirty="0" err="1">
                <a:solidFill>
                  <a:schemeClr val="accent4">
                    <a:lumMod val="40000"/>
                    <a:lumOff val="60000"/>
                  </a:schemeClr>
                </a:solidFill>
                <a:latin typeface="Arial"/>
                <a:ea typeface="Arial"/>
                <a:cs typeface="Arial"/>
                <a:sym typeface="Arial"/>
              </a:rPr>
              <a:t>sont</a:t>
            </a:r>
            <a:r>
              <a:rPr lang="en-US" sz="2400" b="0" i="0" u="none" strike="noStrike" cap="none" dirty="0">
                <a:solidFill>
                  <a:schemeClr val="accent4">
                    <a:lumMod val="40000"/>
                    <a:lumOff val="60000"/>
                  </a:schemeClr>
                </a:solidFill>
                <a:latin typeface="Arial"/>
                <a:ea typeface="Arial"/>
                <a:cs typeface="Arial"/>
                <a:sym typeface="Arial"/>
              </a:rPr>
              <a:t> </a:t>
            </a:r>
            <a:r>
              <a:rPr lang="en-US" sz="2400" b="0" i="0" u="none" strike="noStrike" cap="none" dirty="0" err="1">
                <a:solidFill>
                  <a:schemeClr val="accent4">
                    <a:lumMod val="40000"/>
                    <a:lumOff val="60000"/>
                  </a:schemeClr>
                </a:solidFill>
                <a:latin typeface="Arial"/>
                <a:ea typeface="Arial"/>
                <a:cs typeface="Arial"/>
                <a:sym typeface="Arial"/>
              </a:rPr>
              <a:t>comme</a:t>
            </a:r>
            <a:r>
              <a:rPr lang="en-US" sz="2400" b="0" i="0" u="none" strike="noStrike" cap="none" dirty="0">
                <a:solidFill>
                  <a:schemeClr val="accent4">
                    <a:lumMod val="40000"/>
                    <a:lumOff val="60000"/>
                  </a:schemeClr>
                </a:solidFill>
                <a:latin typeface="Arial"/>
                <a:ea typeface="Arial"/>
                <a:cs typeface="Arial"/>
                <a:sym typeface="Arial"/>
              </a:rPr>
              <a:t> </a:t>
            </a:r>
            <a:r>
              <a:rPr lang="en-US" sz="2400" b="0" i="0" u="none" strike="noStrike" cap="none" dirty="0" err="1">
                <a:solidFill>
                  <a:schemeClr val="accent4">
                    <a:lumMod val="40000"/>
                    <a:lumOff val="60000"/>
                  </a:schemeClr>
                </a:solidFill>
                <a:latin typeface="Arial"/>
                <a:ea typeface="Arial"/>
                <a:cs typeface="Arial"/>
                <a:sym typeface="Arial"/>
              </a:rPr>
              <a:t>barrières</a:t>
            </a:r>
            <a:br>
              <a:rPr lang="en-US" sz="2400" b="0" i="0" u="none" strike="noStrike" cap="none" dirty="0">
                <a:solidFill>
                  <a:schemeClr val="accent4">
                    <a:lumMod val="40000"/>
                    <a:lumOff val="60000"/>
                  </a:schemeClr>
                </a:solidFill>
                <a:latin typeface="Arial"/>
                <a:ea typeface="Arial"/>
                <a:cs typeface="Arial"/>
                <a:sym typeface="Arial"/>
              </a:rPr>
            </a:br>
            <a:r>
              <a:rPr lang="en-US" sz="2400" b="0" i="0" u="none" strike="noStrike" cap="none" dirty="0">
                <a:solidFill>
                  <a:schemeClr val="accent4">
                    <a:lumMod val="40000"/>
                    <a:lumOff val="60000"/>
                  </a:schemeClr>
                </a:solidFill>
                <a:latin typeface="Arial"/>
                <a:ea typeface="Arial"/>
                <a:cs typeface="Arial"/>
                <a:sym typeface="Arial"/>
              </a:rPr>
              <a:t>(</a:t>
            </a:r>
            <a:r>
              <a:rPr lang="en-US" sz="2400" b="0" i="1" u="none" strike="noStrike" cap="none" dirty="0">
                <a:solidFill>
                  <a:schemeClr val="accent4">
                    <a:lumMod val="40000"/>
                    <a:lumOff val="60000"/>
                  </a:schemeClr>
                </a:solidFill>
                <a:latin typeface="Arial"/>
                <a:ea typeface="Arial"/>
                <a:cs typeface="Arial"/>
                <a:sym typeface="Arial"/>
              </a:rPr>
              <a:t>Degen </a:t>
            </a:r>
            <a:r>
              <a:rPr lang="en-US" sz="2400" b="0" i="1" u="none" strike="noStrike" cap="none" dirty="0" err="1">
                <a:solidFill>
                  <a:schemeClr val="accent4">
                    <a:lumMod val="40000"/>
                    <a:lumOff val="60000"/>
                  </a:schemeClr>
                </a:solidFill>
                <a:latin typeface="Arial"/>
                <a:ea typeface="Arial"/>
                <a:cs typeface="Arial"/>
                <a:sym typeface="Arial"/>
              </a:rPr>
              <a:t>u.a.</a:t>
            </a:r>
            <a:r>
              <a:rPr lang="en-US" sz="2400" b="0" i="1" u="none" strike="noStrike" cap="none" dirty="0">
                <a:solidFill>
                  <a:schemeClr val="accent4">
                    <a:lumMod val="40000"/>
                    <a:lumOff val="60000"/>
                  </a:schemeClr>
                </a:solidFill>
                <a:latin typeface="Arial"/>
                <a:ea typeface="Arial"/>
                <a:cs typeface="Arial"/>
                <a:sym typeface="Arial"/>
              </a:rPr>
              <a:t>, 2016</a:t>
            </a:r>
            <a:r>
              <a:rPr lang="en-US" sz="2400" b="0" i="0" u="none" strike="noStrike" cap="none" dirty="0">
                <a:solidFill>
                  <a:schemeClr val="accent4">
                    <a:lumMod val="40000"/>
                    <a:lumOff val="60000"/>
                  </a:schemeClr>
                </a:solidFill>
                <a:latin typeface="Arial"/>
                <a:ea typeface="Arial"/>
                <a:cs typeface="Arial"/>
                <a:sym typeface="Arial"/>
              </a:rPr>
              <a:t>)</a:t>
            </a:r>
            <a:endParaRPr dirty="0">
              <a:solidFill>
                <a:schemeClr val="accent4">
                  <a:lumMod val="40000"/>
                  <a:lumOff val="60000"/>
                </a:schemeClr>
              </a:solidFill>
            </a:endParaRPr>
          </a:p>
          <a:p>
            <a:pPr marL="514350" marR="0" lvl="0" indent="-514350" algn="l" rtl="0">
              <a:lnSpc>
                <a:spcPct val="93000"/>
              </a:lnSpc>
              <a:spcBef>
                <a:spcPts val="1800"/>
              </a:spcBef>
              <a:spcAft>
                <a:spcPts val="0"/>
              </a:spcAft>
              <a:buClr>
                <a:srgbClr val="CCCCFF"/>
              </a:buClr>
              <a:buSzPts val="3600"/>
              <a:buFont typeface="Arial"/>
              <a:buNone/>
            </a:pPr>
            <a:r>
              <a:rPr lang="en-US" sz="2400" b="0" i="0" u="none" strike="noStrike" cap="none" dirty="0">
                <a:solidFill>
                  <a:schemeClr val="accent4">
                    <a:lumMod val="40000"/>
                    <a:lumOff val="60000"/>
                  </a:schemeClr>
                </a:solidFill>
                <a:latin typeface="Arial"/>
                <a:ea typeface="Arial"/>
                <a:cs typeface="Arial"/>
                <a:sym typeface="Arial"/>
              </a:rPr>
              <a:t>- </a:t>
            </a:r>
            <a:r>
              <a:rPr lang="en-US" sz="2400" b="0" i="0" u="none" strike="noStrike" cap="none" dirty="0" err="1">
                <a:solidFill>
                  <a:schemeClr val="accent4">
                    <a:lumMod val="40000"/>
                    <a:lumOff val="60000"/>
                  </a:schemeClr>
                </a:solidFill>
                <a:latin typeface="Arial"/>
                <a:ea typeface="Arial"/>
                <a:cs typeface="Arial"/>
                <a:sym typeface="Arial"/>
              </a:rPr>
              <a:t>L’attraction</a:t>
            </a:r>
            <a:r>
              <a:rPr lang="en-US" sz="2400" b="0" i="0" u="none" strike="noStrike" cap="none" dirty="0">
                <a:solidFill>
                  <a:schemeClr val="accent4">
                    <a:lumMod val="40000"/>
                    <a:lumOff val="60000"/>
                  </a:schemeClr>
                </a:solidFill>
                <a:latin typeface="Arial"/>
                <a:ea typeface="Arial"/>
                <a:cs typeface="Arial"/>
                <a:sym typeface="Arial"/>
              </a:rPr>
              <a:t> des escargots par la lumière </a:t>
            </a:r>
            <a:br>
              <a:rPr lang="en-US" sz="2400" b="0" i="0" u="none" strike="noStrike" cap="none" dirty="0">
                <a:solidFill>
                  <a:schemeClr val="accent4">
                    <a:lumMod val="40000"/>
                    <a:lumOff val="60000"/>
                  </a:schemeClr>
                </a:solidFill>
                <a:latin typeface="Arial"/>
                <a:ea typeface="Arial"/>
                <a:cs typeface="Arial"/>
                <a:sym typeface="Arial"/>
              </a:rPr>
            </a:br>
            <a:r>
              <a:rPr lang="en-US" sz="2400" b="0" i="0" u="none" strike="noStrike" cap="none" dirty="0">
                <a:solidFill>
                  <a:schemeClr val="accent4">
                    <a:lumMod val="40000"/>
                    <a:lumOff val="60000"/>
                  </a:schemeClr>
                </a:solidFill>
                <a:latin typeface="Arial"/>
                <a:ea typeface="Arial"/>
                <a:cs typeface="Arial"/>
                <a:sym typeface="Arial"/>
              </a:rPr>
              <a:t>(</a:t>
            </a:r>
            <a:r>
              <a:rPr lang="en-US" sz="2400" b="0" i="1" u="none" strike="noStrike" cap="none" dirty="0">
                <a:solidFill>
                  <a:schemeClr val="accent4">
                    <a:lumMod val="40000"/>
                    <a:lumOff val="60000"/>
                  </a:schemeClr>
                </a:solidFill>
                <a:latin typeface="Arial"/>
                <a:ea typeface="Arial"/>
                <a:cs typeface="Arial"/>
                <a:sym typeface="Arial"/>
              </a:rPr>
              <a:t>van </a:t>
            </a:r>
            <a:r>
              <a:rPr lang="en-US" sz="2400" b="0" i="1" u="none" strike="noStrike" cap="none" dirty="0" err="1">
                <a:solidFill>
                  <a:schemeClr val="accent4">
                    <a:lumMod val="40000"/>
                    <a:lumOff val="60000"/>
                  </a:schemeClr>
                </a:solidFill>
                <a:latin typeface="Arial"/>
                <a:ea typeface="Arial"/>
                <a:cs typeface="Arial"/>
                <a:sym typeface="Arial"/>
              </a:rPr>
              <a:t>Grunsven</a:t>
            </a:r>
            <a:r>
              <a:rPr lang="en-US" sz="2400" b="0" i="1" u="none" strike="noStrike" cap="none" dirty="0">
                <a:solidFill>
                  <a:schemeClr val="accent4">
                    <a:lumMod val="40000"/>
                    <a:lumOff val="60000"/>
                  </a:schemeClr>
                </a:solidFill>
                <a:latin typeface="Arial"/>
                <a:ea typeface="Arial"/>
                <a:cs typeface="Arial"/>
                <a:sym typeface="Arial"/>
              </a:rPr>
              <a:t> </a:t>
            </a:r>
            <a:r>
              <a:rPr lang="en-US" sz="2400" b="0" i="1" u="none" strike="noStrike" cap="none" dirty="0" err="1">
                <a:solidFill>
                  <a:schemeClr val="accent4">
                    <a:lumMod val="40000"/>
                    <a:lumOff val="60000"/>
                  </a:schemeClr>
                </a:solidFill>
                <a:latin typeface="Arial"/>
                <a:ea typeface="Arial"/>
                <a:cs typeface="Arial"/>
                <a:sym typeface="Arial"/>
              </a:rPr>
              <a:t>u.a.</a:t>
            </a:r>
            <a:r>
              <a:rPr lang="en-US" sz="2400" b="0" i="1" u="none" strike="noStrike" cap="none" dirty="0">
                <a:solidFill>
                  <a:schemeClr val="accent4">
                    <a:lumMod val="40000"/>
                    <a:lumOff val="60000"/>
                  </a:schemeClr>
                </a:solidFill>
                <a:latin typeface="Arial"/>
                <a:ea typeface="Arial"/>
                <a:cs typeface="Arial"/>
                <a:sym typeface="Arial"/>
              </a:rPr>
              <a:t>, 2017</a:t>
            </a:r>
            <a:r>
              <a:rPr lang="en-US" sz="2400" b="0" i="0" u="none" strike="noStrike" cap="none" dirty="0">
                <a:solidFill>
                  <a:schemeClr val="accent4">
                    <a:lumMod val="40000"/>
                    <a:lumOff val="60000"/>
                  </a:schemeClr>
                </a:solidFill>
                <a:latin typeface="Arial"/>
                <a:ea typeface="Arial"/>
                <a:cs typeface="Arial"/>
                <a:sym typeface="Arial"/>
              </a:rPr>
              <a:t>)</a:t>
            </a:r>
            <a:endParaRPr dirty="0">
              <a:solidFill>
                <a:schemeClr val="accent4">
                  <a:lumMod val="40000"/>
                  <a:lumOff val="60000"/>
                </a:schemeClr>
              </a:solidFill>
            </a:endParaRPr>
          </a:p>
          <a:p>
            <a:pPr marL="514350" marR="0" lvl="0" indent="-514350" algn="l" rtl="0">
              <a:lnSpc>
                <a:spcPct val="93000"/>
              </a:lnSpc>
              <a:spcBef>
                <a:spcPts val="1800"/>
              </a:spcBef>
              <a:spcAft>
                <a:spcPts val="0"/>
              </a:spcAft>
              <a:buClr>
                <a:srgbClr val="CCCCFF"/>
              </a:buClr>
              <a:buSzPts val="3600"/>
              <a:buFont typeface="Arial"/>
              <a:buNone/>
            </a:pPr>
            <a:r>
              <a:rPr lang="en-US" sz="2400" b="0" i="0" u="none" strike="noStrike" cap="none" dirty="0">
                <a:solidFill>
                  <a:schemeClr val="accent4">
                    <a:lumMod val="40000"/>
                    <a:lumOff val="60000"/>
                  </a:schemeClr>
                </a:solidFill>
                <a:latin typeface="Arial"/>
                <a:ea typeface="Arial"/>
                <a:cs typeface="Arial"/>
                <a:sym typeface="Arial"/>
              </a:rPr>
              <a:t>- Plus </a:t>
            </a:r>
            <a:r>
              <a:rPr lang="en-US" sz="2400" b="0" i="0" u="none" strike="noStrike" cap="none" dirty="0" err="1">
                <a:solidFill>
                  <a:schemeClr val="accent4">
                    <a:lumMod val="40000"/>
                    <a:lumOff val="60000"/>
                  </a:schemeClr>
                </a:solidFill>
                <a:latin typeface="Arial"/>
                <a:ea typeface="Arial"/>
                <a:cs typeface="Arial"/>
                <a:sym typeface="Arial"/>
              </a:rPr>
              <a:t>d‘insectes</a:t>
            </a:r>
            <a:r>
              <a:rPr lang="en-US" sz="2400" b="0" i="0" u="none" strike="noStrike" cap="none" dirty="0">
                <a:solidFill>
                  <a:schemeClr val="accent4">
                    <a:lumMod val="40000"/>
                    <a:lumOff val="60000"/>
                  </a:schemeClr>
                </a:solidFill>
                <a:latin typeface="Arial"/>
                <a:ea typeface="Arial"/>
                <a:cs typeface="Arial"/>
                <a:sym typeface="Arial"/>
              </a:rPr>
              <a:t> </a:t>
            </a:r>
            <a:r>
              <a:rPr lang="en-US" sz="2400" b="0" i="0" u="none" strike="noStrike" cap="none" dirty="0" err="1">
                <a:solidFill>
                  <a:schemeClr val="accent4">
                    <a:lumMod val="40000"/>
                    <a:lumOff val="60000"/>
                  </a:schemeClr>
                </a:solidFill>
                <a:latin typeface="Arial"/>
                <a:ea typeface="Arial"/>
                <a:cs typeface="Arial"/>
                <a:sym typeface="Arial"/>
              </a:rPr>
              <a:t>aquatiques</a:t>
            </a:r>
            <a:r>
              <a:rPr lang="en-US" sz="2400" b="0" i="0" u="none" strike="noStrike" cap="none" dirty="0">
                <a:solidFill>
                  <a:schemeClr val="accent4">
                    <a:lumMod val="40000"/>
                    <a:lumOff val="60000"/>
                  </a:schemeClr>
                </a:solidFill>
                <a:latin typeface="Arial"/>
                <a:ea typeface="Arial"/>
                <a:cs typeface="Arial"/>
                <a:sym typeface="Arial"/>
              </a:rPr>
              <a:t>, plus </a:t>
            </a:r>
            <a:r>
              <a:rPr lang="en-US" sz="2400" b="0" i="0" u="none" strike="noStrike" cap="none" dirty="0" err="1">
                <a:solidFill>
                  <a:schemeClr val="accent4">
                    <a:lumMod val="40000"/>
                    <a:lumOff val="60000"/>
                  </a:schemeClr>
                </a:solidFill>
                <a:latin typeface="Arial"/>
                <a:ea typeface="Arial"/>
                <a:cs typeface="Arial"/>
                <a:sym typeface="Arial"/>
              </a:rPr>
              <a:t>d’araignées</a:t>
            </a:r>
            <a:br>
              <a:rPr lang="en-US" sz="2400" b="0" i="0" u="none" strike="noStrike" cap="none" dirty="0">
                <a:solidFill>
                  <a:schemeClr val="accent4">
                    <a:lumMod val="40000"/>
                    <a:lumOff val="60000"/>
                  </a:schemeClr>
                </a:solidFill>
                <a:latin typeface="Arial"/>
                <a:ea typeface="Arial"/>
                <a:cs typeface="Arial"/>
                <a:sym typeface="Arial"/>
              </a:rPr>
            </a:br>
            <a:r>
              <a:rPr lang="en-US" sz="2400" b="0" i="0" u="none" strike="noStrike" cap="none" dirty="0">
                <a:solidFill>
                  <a:schemeClr val="accent4">
                    <a:lumMod val="40000"/>
                    <a:lumOff val="60000"/>
                  </a:schemeClr>
                </a:solidFill>
                <a:latin typeface="Arial"/>
                <a:ea typeface="Arial"/>
                <a:cs typeface="Arial"/>
                <a:sym typeface="Arial"/>
              </a:rPr>
              <a:t>(</a:t>
            </a:r>
            <a:r>
              <a:rPr lang="en-US" sz="2400" b="0" i="1" u="none" strike="noStrike" cap="none" dirty="0" err="1">
                <a:solidFill>
                  <a:schemeClr val="accent4">
                    <a:lumMod val="40000"/>
                    <a:lumOff val="60000"/>
                  </a:schemeClr>
                </a:solidFill>
                <a:latin typeface="Arial"/>
                <a:ea typeface="Arial"/>
                <a:cs typeface="Arial"/>
                <a:sym typeface="Arial"/>
              </a:rPr>
              <a:t>Manfrin</a:t>
            </a:r>
            <a:r>
              <a:rPr lang="en-US" sz="2400" b="0" i="1" u="none" strike="noStrike" cap="none" dirty="0">
                <a:solidFill>
                  <a:schemeClr val="accent4">
                    <a:lumMod val="40000"/>
                    <a:lumOff val="60000"/>
                  </a:schemeClr>
                </a:solidFill>
                <a:latin typeface="Arial"/>
                <a:ea typeface="Arial"/>
                <a:cs typeface="Arial"/>
                <a:sym typeface="Arial"/>
              </a:rPr>
              <a:t> </a:t>
            </a:r>
            <a:r>
              <a:rPr lang="en-US" sz="2400" b="0" i="1" u="none" strike="noStrike" cap="none" dirty="0" err="1">
                <a:solidFill>
                  <a:schemeClr val="accent4">
                    <a:lumMod val="40000"/>
                    <a:lumOff val="60000"/>
                  </a:schemeClr>
                </a:solidFill>
                <a:latin typeface="Arial"/>
                <a:ea typeface="Arial"/>
                <a:cs typeface="Arial"/>
                <a:sym typeface="Arial"/>
              </a:rPr>
              <a:t>u.a.</a:t>
            </a:r>
            <a:r>
              <a:rPr lang="en-US" sz="2400" b="0" i="1" u="none" strike="noStrike" cap="none" dirty="0">
                <a:solidFill>
                  <a:schemeClr val="accent4">
                    <a:lumMod val="40000"/>
                    <a:lumOff val="60000"/>
                  </a:schemeClr>
                </a:solidFill>
                <a:latin typeface="Arial"/>
                <a:ea typeface="Arial"/>
                <a:cs typeface="Arial"/>
                <a:sym typeface="Arial"/>
              </a:rPr>
              <a:t>, 2017</a:t>
            </a:r>
            <a:r>
              <a:rPr lang="en-US" sz="2400" b="0" i="0" u="none" strike="noStrike" cap="none" dirty="0">
                <a:solidFill>
                  <a:schemeClr val="accent4">
                    <a:lumMod val="40000"/>
                    <a:lumOff val="60000"/>
                  </a:schemeClr>
                </a:solidFill>
                <a:latin typeface="Arial"/>
                <a:ea typeface="Arial"/>
                <a:cs typeface="Arial"/>
                <a:sym typeface="Arial"/>
              </a:rPr>
              <a:t>)</a:t>
            </a:r>
            <a:endParaRPr dirty="0">
              <a:solidFill>
                <a:schemeClr val="accent4">
                  <a:lumMod val="40000"/>
                  <a:lumOff val="60000"/>
                </a:schemeClr>
              </a:solidFill>
            </a:endParaRPr>
          </a:p>
          <a:p>
            <a:pPr marL="514350" marR="0" lvl="0" indent="-514350" algn="l" rtl="0">
              <a:lnSpc>
                <a:spcPct val="93000"/>
              </a:lnSpc>
              <a:spcBef>
                <a:spcPts val="1800"/>
              </a:spcBef>
              <a:spcAft>
                <a:spcPts val="0"/>
              </a:spcAft>
              <a:buClr>
                <a:srgbClr val="CCCCFF"/>
              </a:buClr>
              <a:buSzPts val="3600"/>
              <a:buFont typeface="Arial"/>
              <a:buNone/>
            </a:pPr>
            <a:r>
              <a:rPr lang="en-US" sz="2400" b="0" i="0" u="none" strike="noStrike" cap="none" dirty="0">
                <a:solidFill>
                  <a:schemeClr val="accent4">
                    <a:lumMod val="40000"/>
                    <a:lumOff val="60000"/>
                  </a:schemeClr>
                </a:solidFill>
                <a:latin typeface="Arial"/>
                <a:ea typeface="Arial"/>
                <a:cs typeface="Arial"/>
                <a:sym typeface="Arial"/>
              </a:rPr>
              <a:t>- </a:t>
            </a:r>
            <a:r>
              <a:rPr lang="en-US" sz="2400" b="0" i="0" u="none" strike="noStrike" cap="none" dirty="0" err="1">
                <a:solidFill>
                  <a:schemeClr val="accent4">
                    <a:lumMod val="40000"/>
                    <a:lumOff val="60000"/>
                  </a:schemeClr>
                </a:solidFill>
                <a:latin typeface="Arial"/>
                <a:ea typeface="Arial"/>
                <a:cs typeface="Arial"/>
                <a:sym typeface="Arial"/>
              </a:rPr>
              <a:t>L’éclairage</a:t>
            </a:r>
            <a:r>
              <a:rPr lang="en-US" sz="2400" b="0" i="0" u="none" strike="noStrike" cap="none" dirty="0">
                <a:solidFill>
                  <a:schemeClr val="accent4">
                    <a:lumMod val="40000"/>
                    <a:lumOff val="60000"/>
                  </a:schemeClr>
                </a:solidFill>
                <a:latin typeface="Arial"/>
                <a:ea typeface="Arial"/>
                <a:cs typeface="Arial"/>
                <a:sym typeface="Arial"/>
              </a:rPr>
              <a:t> LED </a:t>
            </a:r>
            <a:r>
              <a:rPr lang="en-US" sz="2400" b="0" i="0" u="none" strike="noStrike" cap="none" dirty="0" err="1">
                <a:solidFill>
                  <a:schemeClr val="accent4">
                    <a:lumMod val="40000"/>
                    <a:lumOff val="60000"/>
                  </a:schemeClr>
                </a:solidFill>
                <a:latin typeface="Arial"/>
                <a:ea typeface="Arial"/>
                <a:cs typeface="Arial"/>
                <a:sym typeface="Arial"/>
              </a:rPr>
              <a:t>réduit</a:t>
            </a:r>
            <a:r>
              <a:rPr lang="en-US" sz="2400" b="0" i="0" u="none" strike="noStrike" cap="none" dirty="0">
                <a:solidFill>
                  <a:schemeClr val="accent4">
                    <a:lumMod val="40000"/>
                    <a:lumOff val="60000"/>
                  </a:schemeClr>
                </a:solidFill>
                <a:latin typeface="Arial"/>
                <a:ea typeface="Arial"/>
                <a:cs typeface="Arial"/>
                <a:sym typeface="Arial"/>
              </a:rPr>
              <a:t> la </a:t>
            </a:r>
            <a:r>
              <a:rPr lang="en-US" sz="2400" b="0" i="0" u="none" strike="noStrike" cap="none" dirty="0" err="1">
                <a:solidFill>
                  <a:schemeClr val="accent4">
                    <a:lumMod val="40000"/>
                    <a:lumOff val="60000"/>
                  </a:schemeClr>
                </a:solidFill>
                <a:latin typeface="Arial"/>
                <a:ea typeface="Arial"/>
                <a:cs typeface="Arial"/>
                <a:sym typeface="Arial"/>
              </a:rPr>
              <a:t>biomasse</a:t>
            </a:r>
            <a:r>
              <a:rPr lang="en-US" sz="2400" b="0" i="0" u="none" strike="noStrike" cap="none" dirty="0">
                <a:solidFill>
                  <a:schemeClr val="accent4">
                    <a:lumMod val="40000"/>
                    <a:lumOff val="60000"/>
                  </a:schemeClr>
                </a:solidFill>
                <a:latin typeface="Arial"/>
                <a:ea typeface="Arial"/>
                <a:cs typeface="Arial"/>
                <a:sym typeface="Arial"/>
              </a:rPr>
              <a:t> (</a:t>
            </a:r>
            <a:r>
              <a:rPr lang="en-US" sz="2400" b="0" i="1" u="none" strike="noStrike" cap="none" dirty="0">
                <a:solidFill>
                  <a:schemeClr val="accent4">
                    <a:lumMod val="40000"/>
                    <a:lumOff val="60000"/>
                  </a:schemeClr>
                </a:solidFill>
                <a:latin typeface="Arial"/>
                <a:ea typeface="Arial"/>
                <a:cs typeface="Arial"/>
                <a:sym typeface="Arial"/>
              </a:rPr>
              <a:t>Grubisic </a:t>
            </a:r>
            <a:r>
              <a:rPr lang="en-US" sz="2400" b="0" i="1" u="none" strike="noStrike" cap="none" dirty="0" err="1">
                <a:solidFill>
                  <a:schemeClr val="accent4">
                    <a:lumMod val="40000"/>
                    <a:lumOff val="60000"/>
                  </a:schemeClr>
                </a:solidFill>
                <a:latin typeface="Arial"/>
                <a:ea typeface="Arial"/>
                <a:cs typeface="Arial"/>
                <a:sym typeface="Arial"/>
              </a:rPr>
              <a:t>u.a.</a:t>
            </a:r>
            <a:r>
              <a:rPr lang="en-US" sz="2400" b="0" i="1" u="none" strike="noStrike" cap="none" dirty="0">
                <a:solidFill>
                  <a:schemeClr val="accent4">
                    <a:lumMod val="40000"/>
                    <a:lumOff val="60000"/>
                  </a:schemeClr>
                </a:solidFill>
                <a:latin typeface="Arial"/>
                <a:ea typeface="Arial"/>
                <a:cs typeface="Arial"/>
                <a:sym typeface="Arial"/>
              </a:rPr>
              <a:t>, 2018</a:t>
            </a:r>
            <a:r>
              <a:rPr lang="en-US" sz="2400" b="0" i="0" u="none" strike="noStrike" cap="none" dirty="0">
                <a:solidFill>
                  <a:schemeClr val="accent4">
                    <a:lumMod val="40000"/>
                    <a:lumOff val="60000"/>
                  </a:schemeClr>
                </a:solidFill>
                <a:latin typeface="Arial"/>
                <a:ea typeface="Arial"/>
                <a:cs typeface="Arial"/>
                <a:sym typeface="Arial"/>
              </a:rPr>
              <a:t>)</a:t>
            </a:r>
            <a:endParaRPr dirty="0">
              <a:solidFill>
                <a:schemeClr val="accent4">
                  <a:lumMod val="40000"/>
                  <a:lumOff val="60000"/>
                </a:schemeClr>
              </a:solidFill>
            </a:endParaRPr>
          </a:p>
          <a:p>
            <a:pPr marL="514350" marR="0" lvl="0" indent="-514350" algn="l" rtl="0">
              <a:lnSpc>
                <a:spcPct val="93000"/>
              </a:lnSpc>
              <a:spcBef>
                <a:spcPts val="1800"/>
              </a:spcBef>
              <a:spcAft>
                <a:spcPts val="0"/>
              </a:spcAft>
              <a:buClr>
                <a:srgbClr val="CCCCFF"/>
              </a:buClr>
              <a:buSzPts val="4050"/>
              <a:buFont typeface="Arial"/>
              <a:buNone/>
            </a:pPr>
            <a:r>
              <a:rPr lang="en-US" sz="2700" b="0" i="0" u="none" strike="noStrike" cap="none" dirty="0">
                <a:solidFill>
                  <a:schemeClr val="accent4">
                    <a:lumMod val="40000"/>
                    <a:lumOff val="60000"/>
                  </a:schemeClr>
                </a:solidFill>
                <a:latin typeface="Arial"/>
                <a:ea typeface="Arial"/>
                <a:cs typeface="Arial"/>
                <a:sym typeface="Arial"/>
              </a:rPr>
              <a:t>…..</a:t>
            </a:r>
            <a:endParaRPr dirty="0">
              <a:solidFill>
                <a:schemeClr val="accent4">
                  <a:lumMod val="40000"/>
                  <a:lumOff val="60000"/>
                </a:schemeClr>
              </a:solidFill>
            </a:endParaRPr>
          </a:p>
          <a:p>
            <a:pPr marL="0" marR="0" lvl="0" indent="0" algn="l" rtl="0">
              <a:lnSpc>
                <a:spcPct val="100000"/>
              </a:lnSpc>
              <a:spcBef>
                <a:spcPts val="900"/>
              </a:spcBef>
              <a:spcAft>
                <a:spcPts val="0"/>
              </a:spcAft>
              <a:buClr>
                <a:schemeClr val="dk1"/>
              </a:buClr>
              <a:buSzPts val="2400"/>
              <a:buFont typeface="Arial"/>
              <a:buNone/>
            </a:pPr>
            <a:endParaRPr sz="2400" b="0" i="0" u="none" strike="noStrike" cap="none" dirty="0">
              <a:solidFill>
                <a:schemeClr val="accent4">
                  <a:lumMod val="40000"/>
                  <a:lumOff val="60000"/>
                </a:schemeClr>
              </a:solidFill>
              <a:latin typeface="Arial"/>
              <a:ea typeface="Arial"/>
              <a:cs typeface="Arial"/>
              <a:sym typeface="Arial"/>
            </a:endParaRPr>
          </a:p>
        </p:txBody>
      </p:sp>
      <p:pic>
        <p:nvPicPr>
          <p:cNvPr id="509" name="Google Shape;509;g3ea74e1c447_0_74"/>
          <p:cNvPicPr preferRelativeResize="0"/>
          <p:nvPr/>
        </p:nvPicPr>
        <p:blipFill rotWithShape="1">
          <a:blip r:embed="rId3">
            <a:alphaModFix/>
          </a:blip>
          <a:srcRect/>
          <a:stretch/>
        </p:blipFill>
        <p:spPr>
          <a:xfrm>
            <a:off x="14963775" y="144984"/>
            <a:ext cx="3080753" cy="998392"/>
          </a:xfrm>
          <a:prstGeom prst="rect">
            <a:avLst/>
          </a:prstGeom>
          <a:noFill/>
          <a:ln>
            <a:noFill/>
          </a:ln>
        </p:spPr>
      </p:pic>
      <p:pic>
        <p:nvPicPr>
          <p:cNvPr id="510" name="Google Shape;510;g3ea74e1c447_0_74"/>
          <p:cNvPicPr preferRelativeResize="0"/>
          <p:nvPr/>
        </p:nvPicPr>
        <p:blipFill rotWithShape="1">
          <a:blip r:embed="rId4">
            <a:alphaModFix/>
          </a:blip>
          <a:srcRect/>
          <a:stretch/>
        </p:blipFill>
        <p:spPr>
          <a:xfrm>
            <a:off x="10296524" y="144984"/>
            <a:ext cx="4463951" cy="1278861"/>
          </a:xfrm>
          <a:prstGeom prst="rect">
            <a:avLst/>
          </a:prstGeom>
          <a:noFill/>
          <a:ln>
            <a:noFill/>
          </a:ln>
        </p:spPr>
      </p:pic>
      <p:pic>
        <p:nvPicPr>
          <p:cNvPr id="511" name="Google Shape;511;g3ea74e1c447_0_74"/>
          <p:cNvPicPr preferRelativeResize="0"/>
          <p:nvPr/>
        </p:nvPicPr>
        <p:blipFill rotWithShape="1">
          <a:blip r:embed="rId5">
            <a:alphaModFix/>
          </a:blip>
          <a:srcRect/>
          <a:stretch/>
        </p:blipFill>
        <p:spPr>
          <a:xfrm>
            <a:off x="10655403" y="1495424"/>
            <a:ext cx="7560574" cy="5041392"/>
          </a:xfrm>
          <a:prstGeom prst="rect">
            <a:avLst/>
          </a:prstGeom>
          <a:noFill/>
          <a:ln>
            <a:noFill/>
          </a:ln>
        </p:spPr>
      </p:pic>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516"/>
        <p:cNvGrpSpPr/>
        <p:nvPr/>
      </p:nvGrpSpPr>
      <p:grpSpPr>
        <a:xfrm>
          <a:off x="0" y="0"/>
          <a:ext cx="0" cy="0"/>
          <a:chOff x="0" y="0"/>
          <a:chExt cx="0" cy="0"/>
        </a:xfrm>
      </p:grpSpPr>
      <p:sp>
        <p:nvSpPr>
          <p:cNvPr id="517" name="Google Shape;517;g3ea74e1c447_0_81"/>
          <p:cNvSpPr txBox="1"/>
          <p:nvPr/>
        </p:nvSpPr>
        <p:spPr>
          <a:xfrm>
            <a:off x="192567" y="207404"/>
            <a:ext cx="10669500" cy="4025700"/>
          </a:xfrm>
          <a:prstGeom prst="rect">
            <a:avLst/>
          </a:prstGeom>
          <a:noFill/>
          <a:ln>
            <a:noFill/>
          </a:ln>
        </p:spPr>
        <p:txBody>
          <a:bodyPr spcFirstLastPara="1" wrap="square" lIns="135000" tIns="70200" rIns="135000" bIns="70200" anchor="t" anchorCtr="0">
            <a:spAutoFit/>
          </a:bodyPr>
          <a:lstStyle/>
          <a:p>
            <a:pPr marL="0" marR="0" lvl="0" indent="0" algn="l" rtl="0">
              <a:lnSpc>
                <a:spcPct val="93000"/>
              </a:lnSpc>
              <a:spcBef>
                <a:spcPts val="0"/>
              </a:spcBef>
              <a:spcAft>
                <a:spcPts val="0"/>
              </a:spcAft>
              <a:buClr>
                <a:srgbClr val="CCCCFF"/>
              </a:buClr>
              <a:buSzPts val="4500"/>
              <a:buFont typeface="Arial"/>
              <a:buNone/>
            </a:pPr>
            <a:r>
              <a:rPr lang="en-US" sz="3000" b="1" i="0" u="none" strike="noStrike" cap="none" dirty="0" err="1">
                <a:solidFill>
                  <a:srgbClr val="FFC000"/>
                </a:solidFill>
                <a:latin typeface="Arial"/>
                <a:ea typeface="Arial"/>
                <a:cs typeface="Arial"/>
                <a:sym typeface="Arial"/>
              </a:rPr>
              <a:t>IDSReserve</a:t>
            </a:r>
            <a:r>
              <a:rPr lang="en-US" sz="3000" b="1" i="0" u="none" strike="noStrike" cap="none" dirty="0">
                <a:solidFill>
                  <a:srgbClr val="FFC000"/>
                </a:solidFill>
                <a:latin typeface="Arial"/>
                <a:ea typeface="Arial"/>
                <a:cs typeface="Arial"/>
                <a:sym typeface="Arial"/>
              </a:rPr>
              <a:t> </a:t>
            </a:r>
            <a:r>
              <a:rPr lang="en-US" sz="3000" b="1" i="0" u="none" strike="noStrike" cap="none" dirty="0" err="1">
                <a:solidFill>
                  <a:srgbClr val="FFC000"/>
                </a:solidFill>
                <a:latin typeface="Arial"/>
                <a:ea typeface="Arial"/>
                <a:cs typeface="Arial"/>
                <a:sym typeface="Arial"/>
              </a:rPr>
              <a:t>Westhavelland</a:t>
            </a:r>
            <a:endParaRPr dirty="0"/>
          </a:p>
          <a:p>
            <a:pPr marL="0" marR="0" lvl="0" indent="0" algn="l" rtl="0">
              <a:lnSpc>
                <a:spcPct val="93000"/>
              </a:lnSpc>
              <a:spcBef>
                <a:spcPts val="900"/>
              </a:spcBef>
              <a:spcAft>
                <a:spcPts val="0"/>
              </a:spcAft>
              <a:buClr>
                <a:srgbClr val="CCCCFF"/>
              </a:buClr>
              <a:buSzPts val="4500"/>
              <a:buFont typeface="Arial"/>
              <a:buNone/>
            </a:pPr>
            <a:r>
              <a:rPr lang="en-US" sz="3000" b="0" i="0" u="none" strike="noStrike" cap="none" dirty="0">
                <a:solidFill>
                  <a:schemeClr val="accent4">
                    <a:lumMod val="40000"/>
                    <a:lumOff val="60000"/>
                  </a:schemeClr>
                </a:solidFill>
                <a:latin typeface="Arial"/>
                <a:ea typeface="Arial"/>
                <a:cs typeface="Arial"/>
                <a:sym typeface="Arial"/>
              </a:rPr>
              <a:t>2019-2026: IGB </a:t>
            </a:r>
            <a:r>
              <a:rPr lang="en-US" sz="3000" b="0" i="0" u="none" strike="noStrike" cap="none" dirty="0" err="1">
                <a:solidFill>
                  <a:schemeClr val="accent4">
                    <a:lumMod val="40000"/>
                    <a:lumOff val="60000"/>
                  </a:schemeClr>
                </a:solidFill>
                <a:latin typeface="Arial"/>
                <a:ea typeface="Arial"/>
                <a:cs typeface="Arial"/>
                <a:sym typeface="Arial"/>
              </a:rPr>
              <a:t>projet</a:t>
            </a:r>
            <a:r>
              <a:rPr lang="en-US" sz="3000" b="0" i="0" u="none" strike="noStrike" cap="none" dirty="0">
                <a:solidFill>
                  <a:schemeClr val="accent4">
                    <a:lumMod val="40000"/>
                    <a:lumOff val="60000"/>
                  </a:schemeClr>
                </a:solidFill>
                <a:latin typeface="Arial"/>
                <a:ea typeface="Arial"/>
                <a:cs typeface="Arial"/>
                <a:sym typeface="Arial"/>
              </a:rPr>
              <a:t> </a:t>
            </a:r>
            <a:r>
              <a:rPr lang="en-US" sz="3000" b="1" i="0" u="none" strike="noStrike" cap="none" dirty="0" err="1">
                <a:solidFill>
                  <a:srgbClr val="FFC000"/>
                </a:solidFill>
                <a:latin typeface="Arial"/>
                <a:ea typeface="Arial"/>
                <a:cs typeface="Arial"/>
                <a:sym typeface="Arial"/>
              </a:rPr>
              <a:t>AuBe</a:t>
            </a:r>
            <a:r>
              <a:rPr lang="en-US" sz="3000" b="0" i="0" u="none" strike="noStrike" cap="none" dirty="0">
                <a:solidFill>
                  <a:schemeClr val="accent4">
                    <a:lumMod val="40000"/>
                    <a:lumOff val="60000"/>
                  </a:schemeClr>
                </a:solidFill>
                <a:latin typeface="Arial"/>
                <a:ea typeface="Arial"/>
                <a:cs typeface="Arial"/>
                <a:sym typeface="Arial"/>
              </a:rPr>
              <a:t>:</a:t>
            </a:r>
            <a:r>
              <a:rPr lang="en-US" sz="3000" b="0" i="0" u="none" strike="noStrike" cap="none" dirty="0">
                <a:solidFill>
                  <a:schemeClr val="accent4">
                    <a:lumMod val="75000"/>
                  </a:schemeClr>
                </a:solidFill>
                <a:latin typeface="Arial"/>
                <a:ea typeface="Arial"/>
                <a:cs typeface="Arial"/>
                <a:sym typeface="Arial"/>
              </a:rPr>
              <a:t> </a:t>
            </a:r>
            <a:endParaRPr dirty="0">
              <a:solidFill>
                <a:schemeClr val="accent4">
                  <a:lumMod val="75000"/>
                </a:schemeClr>
              </a:solidFill>
            </a:endParaRPr>
          </a:p>
          <a:p>
            <a:pPr marL="0" marR="0" lvl="0" indent="0" algn="l" rtl="0">
              <a:lnSpc>
                <a:spcPct val="93000"/>
              </a:lnSpc>
              <a:spcBef>
                <a:spcPts val="900"/>
              </a:spcBef>
              <a:spcAft>
                <a:spcPts val="0"/>
              </a:spcAft>
              <a:buClr>
                <a:srgbClr val="CCCCFF"/>
              </a:buClr>
              <a:buSzPts val="4050"/>
              <a:buFont typeface="Arial"/>
              <a:buNone/>
            </a:pPr>
            <a:r>
              <a:rPr lang="en-US" sz="2700" b="0" i="0" u="none" strike="noStrike" cap="none" dirty="0" err="1">
                <a:solidFill>
                  <a:srgbClr val="FFC000"/>
                </a:solidFill>
                <a:latin typeface="Arial"/>
                <a:ea typeface="Arial"/>
                <a:cs typeface="Arial"/>
                <a:sym typeface="Arial"/>
              </a:rPr>
              <a:t>A</a:t>
            </a:r>
            <a:r>
              <a:rPr lang="en-US" sz="2700" b="0" i="0" u="none" strike="noStrike" cap="none" dirty="0" err="1">
                <a:solidFill>
                  <a:schemeClr val="accent4">
                    <a:lumMod val="40000"/>
                    <a:lumOff val="60000"/>
                  </a:schemeClr>
                </a:solidFill>
                <a:latin typeface="Arial"/>
                <a:ea typeface="Arial"/>
                <a:cs typeface="Arial"/>
                <a:sym typeface="Arial"/>
              </a:rPr>
              <a:t>rtenschutz</a:t>
            </a:r>
            <a:r>
              <a:rPr lang="en-US" sz="2700" b="0" i="0" u="none" strike="noStrike" cap="none" dirty="0">
                <a:solidFill>
                  <a:schemeClr val="accent4">
                    <a:lumMod val="40000"/>
                    <a:lumOff val="60000"/>
                  </a:schemeClr>
                </a:solidFill>
                <a:latin typeface="Arial"/>
                <a:ea typeface="Arial"/>
                <a:cs typeface="Arial"/>
                <a:sym typeface="Arial"/>
              </a:rPr>
              <a:t> </a:t>
            </a:r>
            <a:r>
              <a:rPr lang="en-US" sz="2700" b="0" i="0" u="none" strike="noStrike" cap="none" dirty="0" err="1">
                <a:solidFill>
                  <a:schemeClr val="accent4">
                    <a:lumMod val="40000"/>
                    <a:lumOff val="60000"/>
                  </a:schemeClr>
                </a:solidFill>
                <a:latin typeface="Arial"/>
                <a:ea typeface="Arial"/>
                <a:cs typeface="Arial"/>
                <a:sym typeface="Arial"/>
              </a:rPr>
              <a:t>durch</a:t>
            </a:r>
            <a:r>
              <a:rPr lang="en-US" sz="2700" b="0" i="0" u="none" strike="noStrike" cap="none" dirty="0">
                <a:solidFill>
                  <a:schemeClr val="accent4">
                    <a:lumMod val="40000"/>
                    <a:lumOff val="60000"/>
                  </a:schemeClr>
                </a:solidFill>
                <a:latin typeface="Arial"/>
                <a:ea typeface="Arial"/>
                <a:cs typeface="Arial"/>
                <a:sym typeface="Arial"/>
              </a:rPr>
              <a:t> </a:t>
            </a:r>
            <a:r>
              <a:rPr lang="en-US" sz="2700" b="0" i="0" u="none" strike="noStrike" cap="none" dirty="0" err="1">
                <a:solidFill>
                  <a:srgbClr val="FFC000"/>
                </a:solidFill>
                <a:latin typeface="Arial"/>
                <a:ea typeface="Arial"/>
                <a:cs typeface="Arial"/>
                <a:sym typeface="Arial"/>
              </a:rPr>
              <a:t>u</a:t>
            </a:r>
            <a:r>
              <a:rPr lang="en-US" sz="2700" b="0" i="0" u="none" strike="noStrike" cap="none" dirty="0" err="1">
                <a:solidFill>
                  <a:schemeClr val="accent4">
                    <a:lumMod val="40000"/>
                    <a:lumOff val="60000"/>
                  </a:schemeClr>
                </a:solidFill>
                <a:latin typeface="Arial"/>
                <a:ea typeface="Arial"/>
                <a:cs typeface="Arial"/>
                <a:sym typeface="Arial"/>
              </a:rPr>
              <a:t>mweltfreundliche</a:t>
            </a:r>
            <a:r>
              <a:rPr lang="en-US" sz="2700" b="0" i="0" u="none" strike="noStrike" cap="none" dirty="0">
                <a:solidFill>
                  <a:srgbClr val="CBCBEF"/>
                </a:solidFill>
                <a:latin typeface="Arial"/>
                <a:ea typeface="Arial"/>
                <a:cs typeface="Arial"/>
                <a:sym typeface="Arial"/>
              </a:rPr>
              <a:t> </a:t>
            </a:r>
            <a:r>
              <a:rPr lang="en-US" sz="2700" b="0" i="0" u="none" strike="noStrike" cap="none" dirty="0" err="1">
                <a:solidFill>
                  <a:srgbClr val="FFC000"/>
                </a:solidFill>
                <a:latin typeface="Arial"/>
                <a:ea typeface="Arial"/>
                <a:cs typeface="Arial"/>
                <a:sym typeface="Arial"/>
              </a:rPr>
              <a:t>Be</a:t>
            </a:r>
            <a:r>
              <a:rPr lang="en-US" sz="2700" b="0" i="0" u="none" strike="noStrike" cap="none" dirty="0" err="1">
                <a:solidFill>
                  <a:schemeClr val="accent4">
                    <a:lumMod val="40000"/>
                    <a:lumOff val="60000"/>
                  </a:schemeClr>
                </a:solidFill>
                <a:latin typeface="Arial"/>
                <a:ea typeface="Arial"/>
                <a:cs typeface="Arial"/>
                <a:sym typeface="Arial"/>
              </a:rPr>
              <a:t>leuchtung</a:t>
            </a:r>
            <a:endParaRPr sz="2700" b="0" i="0" u="none" strike="noStrike" cap="none" dirty="0">
              <a:solidFill>
                <a:schemeClr val="accent4">
                  <a:lumMod val="40000"/>
                  <a:lumOff val="60000"/>
                </a:schemeClr>
              </a:solidFill>
              <a:latin typeface="Arial"/>
              <a:ea typeface="Arial"/>
              <a:cs typeface="Arial"/>
              <a:sym typeface="Arial"/>
            </a:endParaRPr>
          </a:p>
          <a:p>
            <a:pPr marL="0" marR="0" lvl="0" indent="0" algn="l" rtl="0">
              <a:lnSpc>
                <a:spcPct val="93000"/>
              </a:lnSpc>
              <a:spcBef>
                <a:spcPts val="900"/>
              </a:spcBef>
              <a:spcAft>
                <a:spcPts val="0"/>
              </a:spcAft>
              <a:buClr>
                <a:srgbClr val="CCCCFF"/>
              </a:buClr>
              <a:buSzPts val="4050"/>
              <a:buFont typeface="Arial"/>
              <a:buNone/>
            </a:pPr>
            <a:r>
              <a:rPr lang="en-US" sz="2700" b="0" i="0" u="none" strike="noStrike" cap="none" dirty="0">
                <a:solidFill>
                  <a:schemeClr val="accent4">
                    <a:lumMod val="40000"/>
                    <a:lumOff val="60000"/>
                  </a:schemeClr>
                </a:solidFill>
                <a:latin typeface="Arial"/>
                <a:ea typeface="Arial"/>
                <a:cs typeface="Arial"/>
                <a:sym typeface="Arial"/>
              </a:rPr>
              <a:t>-&gt; Protection des </a:t>
            </a:r>
            <a:r>
              <a:rPr lang="en-US" sz="2700" b="0" i="0" u="none" strike="noStrike" cap="none" dirty="0" err="1">
                <a:solidFill>
                  <a:schemeClr val="accent4">
                    <a:lumMod val="40000"/>
                    <a:lumOff val="60000"/>
                  </a:schemeClr>
                </a:solidFill>
                <a:latin typeface="Arial"/>
                <a:ea typeface="Arial"/>
                <a:cs typeface="Arial"/>
                <a:sym typeface="Arial"/>
              </a:rPr>
              <a:t>espèces</a:t>
            </a:r>
            <a:r>
              <a:rPr lang="en-US" sz="2700" b="0" i="0" u="none" strike="noStrike" cap="none" dirty="0">
                <a:solidFill>
                  <a:schemeClr val="accent4">
                    <a:lumMod val="40000"/>
                    <a:lumOff val="60000"/>
                  </a:schemeClr>
                </a:solidFill>
                <a:latin typeface="Arial"/>
                <a:ea typeface="Arial"/>
                <a:cs typeface="Arial"/>
                <a:sym typeface="Arial"/>
              </a:rPr>
              <a:t> grâce à un </a:t>
            </a:r>
            <a:r>
              <a:rPr lang="en-US" sz="2700" b="0" i="0" u="none" strike="noStrike" cap="none" dirty="0" err="1">
                <a:solidFill>
                  <a:schemeClr val="accent4">
                    <a:lumMod val="40000"/>
                    <a:lumOff val="60000"/>
                  </a:schemeClr>
                </a:solidFill>
                <a:latin typeface="Arial"/>
                <a:ea typeface="Arial"/>
                <a:cs typeface="Arial"/>
                <a:sym typeface="Arial"/>
              </a:rPr>
              <a:t>éclairage</a:t>
            </a:r>
            <a:r>
              <a:rPr lang="en-US" sz="2700" b="0" i="0" u="none" strike="noStrike" cap="none" dirty="0">
                <a:solidFill>
                  <a:schemeClr val="accent4">
                    <a:lumMod val="40000"/>
                    <a:lumOff val="60000"/>
                  </a:schemeClr>
                </a:solidFill>
                <a:latin typeface="Arial"/>
                <a:ea typeface="Arial"/>
                <a:cs typeface="Arial"/>
                <a:sym typeface="Arial"/>
              </a:rPr>
              <a:t> </a:t>
            </a:r>
            <a:r>
              <a:rPr lang="en-US" sz="2700" b="0" i="0" u="none" strike="noStrike" cap="none" dirty="0" err="1">
                <a:solidFill>
                  <a:schemeClr val="accent4">
                    <a:lumMod val="40000"/>
                    <a:lumOff val="60000"/>
                  </a:schemeClr>
                </a:solidFill>
                <a:latin typeface="Arial"/>
                <a:ea typeface="Arial"/>
                <a:cs typeface="Arial"/>
                <a:sym typeface="Arial"/>
              </a:rPr>
              <a:t>respectueux</a:t>
            </a:r>
            <a:r>
              <a:rPr lang="en-US" sz="2700" b="0" i="0" u="none" strike="noStrike" cap="none" dirty="0">
                <a:solidFill>
                  <a:schemeClr val="accent4">
                    <a:lumMod val="40000"/>
                    <a:lumOff val="60000"/>
                  </a:schemeClr>
                </a:solidFill>
                <a:latin typeface="Arial"/>
                <a:ea typeface="Arial"/>
                <a:cs typeface="Arial"/>
                <a:sym typeface="Arial"/>
              </a:rPr>
              <a:t> de </a:t>
            </a:r>
            <a:r>
              <a:rPr lang="en-US" sz="2700" b="0" i="0" u="none" strike="noStrike" cap="none" dirty="0" err="1">
                <a:solidFill>
                  <a:schemeClr val="accent4">
                    <a:lumMod val="40000"/>
                    <a:lumOff val="60000"/>
                  </a:schemeClr>
                </a:solidFill>
                <a:latin typeface="Arial"/>
                <a:ea typeface="Arial"/>
                <a:cs typeface="Arial"/>
                <a:sym typeface="Arial"/>
              </a:rPr>
              <a:t>l'environnement</a:t>
            </a:r>
            <a:endParaRPr dirty="0">
              <a:solidFill>
                <a:schemeClr val="accent4">
                  <a:lumMod val="40000"/>
                  <a:lumOff val="60000"/>
                </a:schemeClr>
              </a:solidFill>
            </a:endParaRPr>
          </a:p>
          <a:p>
            <a:pPr marL="0" marR="0" lvl="0" indent="0" algn="l" rtl="0">
              <a:lnSpc>
                <a:spcPct val="93000"/>
              </a:lnSpc>
              <a:spcBef>
                <a:spcPts val="900"/>
              </a:spcBef>
              <a:spcAft>
                <a:spcPts val="0"/>
              </a:spcAft>
              <a:buClr>
                <a:srgbClr val="CCCCFF"/>
              </a:buClr>
              <a:buSzPts val="4500"/>
              <a:buFont typeface="Arial"/>
              <a:buNone/>
            </a:pPr>
            <a:r>
              <a:rPr lang="en-US" sz="3000" b="0" i="0" u="none" strike="noStrike" cap="none" dirty="0">
                <a:solidFill>
                  <a:schemeClr val="accent4">
                    <a:lumMod val="40000"/>
                    <a:lumOff val="60000"/>
                  </a:schemeClr>
                </a:solidFill>
                <a:latin typeface="Arial"/>
                <a:ea typeface="Arial"/>
                <a:cs typeface="Arial"/>
                <a:sym typeface="Arial"/>
              </a:rPr>
              <a:t>2022: luminaires avec masques qui </a:t>
            </a:r>
            <a:r>
              <a:rPr lang="en-US" sz="3000" b="0" i="0" u="none" strike="noStrike" cap="none" dirty="0" err="1">
                <a:solidFill>
                  <a:schemeClr val="accent4">
                    <a:lumMod val="40000"/>
                    <a:lumOff val="60000"/>
                  </a:schemeClr>
                </a:solidFill>
                <a:latin typeface="Arial"/>
                <a:ea typeface="Arial"/>
                <a:cs typeface="Arial"/>
                <a:sym typeface="Arial"/>
              </a:rPr>
              <a:t>dirigent</a:t>
            </a:r>
            <a:r>
              <a:rPr lang="en-US" sz="3000" b="0" i="0" u="none" strike="noStrike" cap="none" dirty="0">
                <a:solidFill>
                  <a:schemeClr val="accent4">
                    <a:lumMod val="40000"/>
                    <a:lumOff val="60000"/>
                  </a:schemeClr>
                </a:solidFill>
                <a:latin typeface="Arial"/>
                <a:ea typeface="Arial"/>
                <a:cs typeface="Arial"/>
                <a:sym typeface="Arial"/>
              </a:rPr>
              <a:t> la lumière </a:t>
            </a:r>
            <a:r>
              <a:rPr lang="en-US" sz="3000" b="0" i="0" u="none" strike="noStrike" cap="none" dirty="0" err="1">
                <a:solidFill>
                  <a:schemeClr val="accent4">
                    <a:lumMod val="40000"/>
                    <a:lumOff val="60000"/>
                  </a:schemeClr>
                </a:solidFill>
                <a:latin typeface="Arial"/>
                <a:ea typeface="Arial"/>
                <a:cs typeface="Arial"/>
                <a:sym typeface="Arial"/>
              </a:rPr>
              <a:t>exactement</a:t>
            </a:r>
            <a:r>
              <a:rPr lang="en-US" sz="3000" b="0" i="0" u="none" strike="noStrike" cap="none" dirty="0">
                <a:solidFill>
                  <a:schemeClr val="accent4">
                    <a:lumMod val="40000"/>
                    <a:lumOff val="60000"/>
                  </a:schemeClr>
                </a:solidFill>
                <a:latin typeface="Arial"/>
                <a:ea typeface="Arial"/>
                <a:cs typeface="Arial"/>
                <a:sym typeface="Arial"/>
              </a:rPr>
              <a:t> sur la route, le </a:t>
            </a:r>
            <a:r>
              <a:rPr lang="en-US" sz="3000" b="0" i="0" u="none" strike="noStrike" cap="none" dirty="0" err="1">
                <a:solidFill>
                  <a:schemeClr val="accent4">
                    <a:lumMod val="40000"/>
                    <a:lumOff val="60000"/>
                  </a:schemeClr>
                </a:solidFill>
                <a:latin typeface="Arial"/>
                <a:ea typeface="Arial"/>
                <a:cs typeface="Arial"/>
                <a:sym typeface="Arial"/>
              </a:rPr>
              <a:t>sentier</a:t>
            </a:r>
            <a:r>
              <a:rPr lang="en-US" sz="3000" b="0" i="0" u="none" strike="noStrike" cap="none" dirty="0">
                <a:solidFill>
                  <a:schemeClr val="accent4">
                    <a:lumMod val="40000"/>
                    <a:lumOff val="60000"/>
                  </a:schemeClr>
                </a:solidFill>
                <a:latin typeface="Arial"/>
                <a:ea typeface="Arial"/>
                <a:cs typeface="Arial"/>
                <a:sym typeface="Arial"/>
              </a:rPr>
              <a:t>…</a:t>
            </a:r>
            <a:endParaRPr dirty="0">
              <a:solidFill>
                <a:schemeClr val="accent4">
                  <a:lumMod val="40000"/>
                  <a:lumOff val="60000"/>
                </a:schemeClr>
              </a:solidFill>
            </a:endParaRPr>
          </a:p>
          <a:p>
            <a:pPr marL="0" marR="0" lvl="0" indent="0" algn="l" rtl="0">
              <a:lnSpc>
                <a:spcPct val="93000"/>
              </a:lnSpc>
              <a:spcBef>
                <a:spcPts val="900"/>
              </a:spcBef>
              <a:spcAft>
                <a:spcPts val="0"/>
              </a:spcAft>
              <a:buClr>
                <a:srgbClr val="CCCCFF"/>
              </a:buClr>
              <a:buSzPts val="4500"/>
              <a:buFont typeface="Arial"/>
              <a:buNone/>
            </a:pPr>
            <a:r>
              <a:rPr lang="en-US" sz="3000" b="0" i="0" u="none" strike="noStrike" cap="none" dirty="0">
                <a:solidFill>
                  <a:srgbClr val="FFC000"/>
                </a:solidFill>
                <a:latin typeface="Arial"/>
                <a:ea typeface="Arial"/>
                <a:cs typeface="Arial"/>
                <a:sym typeface="Arial"/>
              </a:rPr>
              <a:t>plus </a:t>
            </a:r>
            <a:r>
              <a:rPr lang="en-US" sz="3000" b="0" i="0" u="none" strike="noStrike" cap="none" dirty="0" err="1">
                <a:solidFill>
                  <a:srgbClr val="FFC000"/>
                </a:solidFill>
                <a:latin typeface="Arial"/>
                <a:ea typeface="Arial"/>
                <a:cs typeface="Arial"/>
                <a:sym typeface="Arial"/>
              </a:rPr>
              <a:t>que</a:t>
            </a:r>
            <a:r>
              <a:rPr lang="en-US" sz="3000" b="0" i="0" u="none" strike="noStrike" cap="none" dirty="0">
                <a:solidFill>
                  <a:srgbClr val="FFC000"/>
                </a:solidFill>
                <a:latin typeface="Arial"/>
                <a:ea typeface="Arial"/>
                <a:cs typeface="Arial"/>
                <a:sym typeface="Arial"/>
              </a:rPr>
              <a:t> ULOR = 0%!</a:t>
            </a:r>
            <a:endParaRPr dirty="0"/>
          </a:p>
        </p:txBody>
      </p:sp>
      <p:pic>
        <p:nvPicPr>
          <p:cNvPr id="518" name="Google Shape;518;g3ea74e1c447_0_81"/>
          <p:cNvPicPr preferRelativeResize="0"/>
          <p:nvPr/>
        </p:nvPicPr>
        <p:blipFill rotWithShape="1">
          <a:blip r:embed="rId3">
            <a:alphaModFix/>
          </a:blip>
          <a:srcRect/>
          <a:stretch/>
        </p:blipFill>
        <p:spPr>
          <a:xfrm>
            <a:off x="10374829" y="5467536"/>
            <a:ext cx="8028879" cy="5352586"/>
          </a:xfrm>
          <a:prstGeom prst="rect">
            <a:avLst/>
          </a:prstGeom>
          <a:noFill/>
          <a:ln>
            <a:noFill/>
          </a:ln>
        </p:spPr>
      </p:pic>
      <p:pic>
        <p:nvPicPr>
          <p:cNvPr id="519" name="Google Shape;519;g3ea74e1c447_0_81"/>
          <p:cNvPicPr preferRelativeResize="0"/>
          <p:nvPr/>
        </p:nvPicPr>
        <p:blipFill rotWithShape="1">
          <a:blip r:embed="rId4">
            <a:alphaModFix/>
          </a:blip>
          <a:srcRect/>
          <a:stretch/>
        </p:blipFill>
        <p:spPr>
          <a:xfrm>
            <a:off x="10977877" y="19398"/>
            <a:ext cx="7310124" cy="5482594"/>
          </a:xfrm>
          <a:prstGeom prst="rect">
            <a:avLst/>
          </a:prstGeom>
          <a:noFill/>
          <a:ln>
            <a:noFill/>
          </a:ln>
        </p:spPr>
      </p:pic>
      <p:pic>
        <p:nvPicPr>
          <p:cNvPr id="520" name="Google Shape;520;g3ea74e1c447_0_81"/>
          <p:cNvPicPr preferRelativeResize="0"/>
          <p:nvPr/>
        </p:nvPicPr>
        <p:blipFill rotWithShape="1">
          <a:blip r:embed="rId5">
            <a:alphaModFix/>
          </a:blip>
          <a:srcRect/>
          <a:stretch/>
        </p:blipFill>
        <p:spPr>
          <a:xfrm>
            <a:off x="-736550" y="4621247"/>
            <a:ext cx="6610352" cy="3966210"/>
          </a:xfrm>
          <a:prstGeom prst="rect">
            <a:avLst/>
          </a:prstGeom>
          <a:noFill/>
          <a:ln>
            <a:noFill/>
          </a:ln>
        </p:spPr>
      </p:pic>
      <p:pic>
        <p:nvPicPr>
          <p:cNvPr id="521" name="Google Shape;521;g3ea74e1c447_0_81"/>
          <p:cNvPicPr preferRelativeResize="0"/>
          <p:nvPr/>
        </p:nvPicPr>
        <p:blipFill rotWithShape="1">
          <a:blip r:embed="rId6">
            <a:alphaModFix/>
          </a:blip>
          <a:srcRect/>
          <a:stretch/>
        </p:blipFill>
        <p:spPr>
          <a:xfrm>
            <a:off x="4151009" y="5501992"/>
            <a:ext cx="4237301" cy="1102361"/>
          </a:xfrm>
          <a:prstGeom prst="rect">
            <a:avLst/>
          </a:prstGeom>
          <a:noFill/>
          <a:ln>
            <a:noFill/>
          </a:ln>
        </p:spPr>
      </p:pic>
      <p:pic>
        <p:nvPicPr>
          <p:cNvPr id="522" name="Google Shape;522;g3ea74e1c447_0_81"/>
          <p:cNvPicPr preferRelativeResize="0"/>
          <p:nvPr/>
        </p:nvPicPr>
        <p:blipFill rotWithShape="1">
          <a:blip r:embed="rId7">
            <a:alphaModFix/>
          </a:blip>
          <a:srcRect/>
          <a:stretch/>
        </p:blipFill>
        <p:spPr>
          <a:xfrm>
            <a:off x="6623956" y="7059605"/>
            <a:ext cx="2906600" cy="2244261"/>
          </a:xfrm>
          <a:prstGeom prst="rect">
            <a:avLst/>
          </a:prstGeom>
          <a:noFill/>
          <a:ln>
            <a:noFill/>
          </a:ln>
        </p:spPr>
      </p:pic>
      <p:sp>
        <p:nvSpPr>
          <p:cNvPr id="523" name="Google Shape;523;g3ea74e1c447_0_81"/>
          <p:cNvSpPr txBox="1"/>
          <p:nvPr/>
        </p:nvSpPr>
        <p:spPr>
          <a:xfrm>
            <a:off x="4620606" y="7937004"/>
            <a:ext cx="1647300" cy="528300"/>
          </a:xfrm>
          <a:prstGeom prst="rect">
            <a:avLst/>
          </a:prstGeom>
          <a:noFill/>
          <a:ln>
            <a:noFill/>
          </a:ln>
        </p:spPr>
        <p:txBody>
          <a:bodyPr spcFirstLastPara="1" wrap="square" lIns="135000" tIns="70200" rIns="135000" bIns="70200" anchor="t" anchorCtr="0">
            <a:spAutoFit/>
          </a:bodyPr>
          <a:lstStyle/>
          <a:p>
            <a:pPr marL="0" marR="0" lvl="0" indent="0" algn="l" rtl="0">
              <a:lnSpc>
                <a:spcPct val="93000"/>
              </a:lnSpc>
              <a:spcBef>
                <a:spcPts val="0"/>
              </a:spcBef>
              <a:spcAft>
                <a:spcPts val="0"/>
              </a:spcAft>
              <a:buClr>
                <a:srgbClr val="CCCCFF"/>
              </a:buClr>
              <a:buSzPts val="4050"/>
              <a:buFont typeface="Arial"/>
              <a:buNone/>
            </a:pPr>
            <a:r>
              <a:rPr lang="en-US" sz="2700" b="0" i="1" u="none" strike="noStrike" cap="none">
                <a:solidFill>
                  <a:srgbClr val="CBCBEF"/>
                </a:solidFill>
                <a:latin typeface="Arial"/>
                <a:ea typeface="Arial"/>
                <a:cs typeface="Arial"/>
                <a:sym typeface="Arial"/>
              </a:rPr>
              <a:t>Selux</a:t>
            </a:r>
            <a:endParaRPr sz="2700" b="0" i="1" u="none" strike="noStrike" cap="none">
              <a:solidFill>
                <a:srgbClr val="CBCBEF"/>
              </a:solidFill>
              <a:latin typeface="Arial"/>
              <a:ea typeface="Arial"/>
              <a:cs typeface="Arial"/>
              <a:sym typeface="Arial"/>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528"/>
        <p:cNvGrpSpPr/>
        <p:nvPr/>
      </p:nvGrpSpPr>
      <p:grpSpPr>
        <a:xfrm>
          <a:off x="0" y="0"/>
          <a:ext cx="0" cy="0"/>
          <a:chOff x="0" y="0"/>
          <a:chExt cx="0" cy="0"/>
        </a:xfrm>
      </p:grpSpPr>
      <p:sp>
        <p:nvSpPr>
          <p:cNvPr id="529" name="Google Shape;529;g3ea74e1c447_0_92"/>
          <p:cNvSpPr txBox="1"/>
          <p:nvPr/>
        </p:nvSpPr>
        <p:spPr>
          <a:xfrm>
            <a:off x="1" y="195251"/>
            <a:ext cx="11174100" cy="3050581"/>
          </a:xfrm>
          <a:prstGeom prst="rect">
            <a:avLst/>
          </a:prstGeom>
          <a:noFill/>
          <a:ln>
            <a:noFill/>
          </a:ln>
        </p:spPr>
        <p:txBody>
          <a:bodyPr spcFirstLastPara="1" wrap="square" lIns="135000" tIns="70200" rIns="135000" bIns="70200" anchor="t" anchorCtr="0">
            <a:spAutoFit/>
          </a:bodyPr>
          <a:lstStyle/>
          <a:p>
            <a:pPr marL="0" marR="0" lvl="0" indent="0" algn="l" rtl="0">
              <a:lnSpc>
                <a:spcPct val="93000"/>
              </a:lnSpc>
              <a:spcBef>
                <a:spcPts val="0"/>
              </a:spcBef>
              <a:spcAft>
                <a:spcPts val="0"/>
              </a:spcAft>
              <a:buClr>
                <a:srgbClr val="CCCCFF"/>
              </a:buClr>
              <a:buSzPts val="5400"/>
              <a:buFont typeface="Arial"/>
              <a:buNone/>
            </a:pPr>
            <a:r>
              <a:rPr lang="en-US" sz="3600" b="1" i="0" u="none" strike="noStrike" cap="none" dirty="0" err="1">
                <a:solidFill>
                  <a:srgbClr val="FFC000"/>
                </a:solidFill>
                <a:latin typeface="Arial"/>
                <a:ea typeface="Arial"/>
                <a:cs typeface="Arial"/>
                <a:sym typeface="Arial"/>
              </a:rPr>
              <a:t>IDSReserve</a:t>
            </a:r>
            <a:r>
              <a:rPr lang="en-US" sz="3600" b="1" i="0" u="none" strike="noStrike" cap="none" dirty="0">
                <a:solidFill>
                  <a:srgbClr val="FFC000"/>
                </a:solidFill>
                <a:latin typeface="Arial"/>
                <a:ea typeface="Arial"/>
                <a:cs typeface="Arial"/>
                <a:sym typeface="Arial"/>
              </a:rPr>
              <a:t> </a:t>
            </a:r>
            <a:r>
              <a:rPr lang="en-US" sz="3600" b="1" i="0" u="none" strike="noStrike" cap="none" dirty="0" err="1">
                <a:solidFill>
                  <a:srgbClr val="FFC000"/>
                </a:solidFill>
                <a:latin typeface="Arial"/>
                <a:ea typeface="Arial"/>
                <a:cs typeface="Arial"/>
                <a:sym typeface="Arial"/>
              </a:rPr>
              <a:t>Westhavelland</a:t>
            </a:r>
            <a:endParaRPr dirty="0"/>
          </a:p>
          <a:p>
            <a:pPr marL="0" marR="0" lvl="0" indent="0" algn="l" rtl="0">
              <a:lnSpc>
                <a:spcPct val="93000"/>
              </a:lnSpc>
              <a:spcBef>
                <a:spcPts val="900"/>
              </a:spcBef>
              <a:spcAft>
                <a:spcPts val="0"/>
              </a:spcAft>
              <a:buClr>
                <a:srgbClr val="CCCCFF"/>
              </a:buClr>
              <a:buSzPts val="4050"/>
              <a:buFont typeface="Arial"/>
              <a:buNone/>
            </a:pPr>
            <a:r>
              <a:rPr lang="en-US" sz="2700" dirty="0">
                <a:solidFill>
                  <a:schemeClr val="accent4">
                    <a:lumMod val="40000"/>
                    <a:lumOff val="60000"/>
                  </a:schemeClr>
                </a:solidFill>
              </a:rPr>
              <a:t>P</a:t>
            </a:r>
            <a:r>
              <a:rPr lang="en-US" sz="2700" b="0" i="0" u="none" strike="noStrike" cap="none" dirty="0">
                <a:solidFill>
                  <a:schemeClr val="accent4">
                    <a:lumMod val="40000"/>
                    <a:lumOff val="60000"/>
                  </a:schemeClr>
                </a:solidFill>
                <a:latin typeface="Arial"/>
                <a:ea typeface="Arial"/>
                <a:cs typeface="Arial"/>
                <a:sym typeface="Arial"/>
              </a:rPr>
              <a:t>remiers </a:t>
            </a:r>
            <a:r>
              <a:rPr lang="en-US" sz="2700" b="0" i="0" u="none" strike="noStrike" cap="none" dirty="0" err="1">
                <a:solidFill>
                  <a:schemeClr val="accent4">
                    <a:lumMod val="40000"/>
                    <a:lumOff val="60000"/>
                  </a:schemeClr>
                </a:solidFill>
                <a:latin typeface="Arial"/>
                <a:ea typeface="Arial"/>
                <a:cs typeface="Arial"/>
                <a:sym typeface="Arial"/>
              </a:rPr>
              <a:t>résultats</a:t>
            </a:r>
            <a:r>
              <a:rPr lang="en-US" sz="2700" b="0" i="0" u="none" strike="noStrike" cap="none" dirty="0">
                <a:solidFill>
                  <a:schemeClr val="accent4">
                    <a:lumMod val="40000"/>
                    <a:lumOff val="60000"/>
                  </a:schemeClr>
                </a:solidFill>
                <a:latin typeface="Arial"/>
                <a:ea typeface="Arial"/>
                <a:cs typeface="Arial"/>
                <a:sym typeface="Arial"/>
              </a:rPr>
              <a:t>: </a:t>
            </a:r>
            <a:r>
              <a:rPr lang="en-US" sz="2700" b="0" i="1" u="none" strike="noStrike" cap="none" dirty="0" err="1">
                <a:solidFill>
                  <a:schemeClr val="accent4">
                    <a:lumMod val="40000"/>
                    <a:lumOff val="60000"/>
                  </a:schemeClr>
                </a:solidFill>
                <a:latin typeface="Arial"/>
                <a:ea typeface="Arial"/>
                <a:cs typeface="Arial"/>
                <a:sym typeface="Arial"/>
              </a:rPr>
              <a:t>Dietenberger</a:t>
            </a:r>
            <a:r>
              <a:rPr lang="en-US" sz="2700" b="0" i="1" u="none" strike="noStrike" cap="none" dirty="0">
                <a:solidFill>
                  <a:schemeClr val="accent4">
                    <a:lumMod val="40000"/>
                    <a:lumOff val="60000"/>
                  </a:schemeClr>
                </a:solidFill>
                <a:latin typeface="Arial"/>
                <a:ea typeface="Arial"/>
                <a:cs typeface="Arial"/>
                <a:sym typeface="Arial"/>
              </a:rPr>
              <a:t> et al., 2024, Nature</a:t>
            </a:r>
            <a:endParaRPr sz="2700" b="0" i="0" u="none" strike="noStrike" cap="none" dirty="0">
              <a:solidFill>
                <a:schemeClr val="accent4">
                  <a:lumMod val="40000"/>
                  <a:lumOff val="60000"/>
                </a:schemeClr>
              </a:solidFill>
              <a:latin typeface="Arial"/>
              <a:ea typeface="Arial"/>
              <a:cs typeface="Arial"/>
              <a:sym typeface="Arial"/>
            </a:endParaRPr>
          </a:p>
          <a:p>
            <a:pPr marL="514350" marR="0" lvl="0" indent="-514350" algn="l" rtl="0">
              <a:lnSpc>
                <a:spcPct val="93000"/>
              </a:lnSpc>
              <a:spcBef>
                <a:spcPts val="900"/>
              </a:spcBef>
              <a:spcAft>
                <a:spcPts val="0"/>
              </a:spcAft>
              <a:buClr>
                <a:srgbClr val="CCCCFF"/>
              </a:buClr>
              <a:buSzPts val="4050"/>
              <a:buFont typeface="Noto Sans Symbols"/>
              <a:buChar char="−"/>
            </a:pPr>
            <a:r>
              <a:rPr lang="en-US" sz="2700" b="0" i="0" u="none" strike="noStrike" cap="none" dirty="0" err="1">
                <a:solidFill>
                  <a:schemeClr val="accent4">
                    <a:lumMod val="40000"/>
                    <a:lumOff val="60000"/>
                  </a:schemeClr>
                </a:solidFill>
                <a:latin typeface="Arial"/>
                <a:ea typeface="Arial"/>
                <a:cs typeface="Arial"/>
                <a:sym typeface="Arial"/>
              </a:rPr>
              <a:t>réduction</a:t>
            </a:r>
            <a:r>
              <a:rPr lang="en-US" sz="2700" b="0" i="0" u="none" strike="noStrike" cap="none" dirty="0">
                <a:solidFill>
                  <a:schemeClr val="accent4">
                    <a:lumMod val="40000"/>
                    <a:lumOff val="60000"/>
                  </a:schemeClr>
                </a:solidFill>
                <a:latin typeface="Arial"/>
                <a:ea typeface="Arial"/>
                <a:cs typeface="Arial"/>
                <a:sym typeface="Arial"/>
              </a:rPr>
              <a:t> du flux </a:t>
            </a:r>
            <a:r>
              <a:rPr lang="en-US" sz="2700" b="0" i="0" u="none" strike="noStrike" cap="none" dirty="0" err="1">
                <a:solidFill>
                  <a:schemeClr val="accent4">
                    <a:lumMod val="40000"/>
                    <a:lumOff val="60000"/>
                  </a:schemeClr>
                </a:solidFill>
                <a:latin typeface="Arial"/>
                <a:ea typeface="Arial"/>
                <a:cs typeface="Arial"/>
                <a:sym typeface="Arial"/>
              </a:rPr>
              <a:t>lumineux</a:t>
            </a:r>
            <a:r>
              <a:rPr lang="en-US" sz="2700" b="0" i="0" u="none" strike="noStrike" cap="none" dirty="0">
                <a:solidFill>
                  <a:schemeClr val="accent4">
                    <a:lumMod val="40000"/>
                    <a:lumOff val="60000"/>
                  </a:schemeClr>
                </a:solidFill>
                <a:latin typeface="Arial"/>
                <a:ea typeface="Arial"/>
                <a:cs typeface="Arial"/>
                <a:sym typeface="Arial"/>
              </a:rPr>
              <a:t> de 82 %, 38% </a:t>
            </a:r>
            <a:r>
              <a:rPr lang="en-US" sz="2700" b="0" i="0" u="none" strike="noStrike" cap="none" dirty="0" err="1">
                <a:solidFill>
                  <a:schemeClr val="accent4">
                    <a:lumMod val="40000"/>
                    <a:lumOff val="60000"/>
                  </a:schemeClr>
                </a:solidFill>
                <a:latin typeface="Arial"/>
                <a:ea typeface="Arial"/>
                <a:cs typeface="Arial"/>
                <a:sym typeface="Arial"/>
              </a:rPr>
              <a:t>moins</a:t>
            </a:r>
            <a:r>
              <a:rPr lang="en-US" sz="2700" b="0" i="0" u="none" strike="noStrike" cap="none" dirty="0">
                <a:solidFill>
                  <a:schemeClr val="accent4">
                    <a:lumMod val="40000"/>
                    <a:lumOff val="60000"/>
                  </a:schemeClr>
                </a:solidFill>
                <a:latin typeface="Arial"/>
                <a:ea typeface="Arial"/>
                <a:cs typeface="Arial"/>
                <a:sym typeface="Arial"/>
              </a:rPr>
              <a:t> </a:t>
            </a:r>
            <a:r>
              <a:rPr lang="en-US" sz="2700" b="0" i="0" u="none" strike="noStrike" cap="none" dirty="0" err="1">
                <a:solidFill>
                  <a:schemeClr val="accent4">
                    <a:lumMod val="40000"/>
                    <a:lumOff val="60000"/>
                  </a:schemeClr>
                </a:solidFill>
                <a:latin typeface="Arial"/>
                <a:ea typeface="Arial"/>
                <a:cs typeface="Arial"/>
                <a:sym typeface="Arial"/>
              </a:rPr>
              <a:t>d‘insectes</a:t>
            </a:r>
            <a:br>
              <a:rPr lang="en-US" sz="2700" b="0" i="0" u="none" strike="noStrike" cap="none" dirty="0">
                <a:solidFill>
                  <a:schemeClr val="accent4">
                    <a:lumMod val="40000"/>
                    <a:lumOff val="60000"/>
                  </a:schemeClr>
                </a:solidFill>
                <a:latin typeface="Arial"/>
                <a:ea typeface="Arial"/>
                <a:cs typeface="Arial"/>
                <a:sym typeface="Arial"/>
              </a:rPr>
            </a:br>
            <a:r>
              <a:rPr lang="en-US" sz="2700" b="0" i="0" u="none" strike="noStrike" cap="none" dirty="0">
                <a:solidFill>
                  <a:schemeClr val="accent4">
                    <a:lumMod val="40000"/>
                    <a:lumOff val="60000"/>
                  </a:schemeClr>
                </a:solidFill>
                <a:latin typeface="Arial"/>
                <a:ea typeface="Arial"/>
                <a:cs typeface="Arial"/>
                <a:sym typeface="Arial"/>
              </a:rPr>
              <a:t>(</a:t>
            </a:r>
            <a:r>
              <a:rPr lang="en-US" sz="2700" b="0" i="0" u="none" strike="noStrike" cap="none" dirty="0" err="1">
                <a:solidFill>
                  <a:schemeClr val="accent4">
                    <a:lumMod val="40000"/>
                    <a:lumOff val="60000"/>
                  </a:schemeClr>
                </a:solidFill>
                <a:latin typeface="Arial"/>
                <a:ea typeface="Arial"/>
                <a:cs typeface="Arial"/>
                <a:sym typeface="Arial"/>
              </a:rPr>
              <a:t>mais</a:t>
            </a:r>
            <a:r>
              <a:rPr lang="en-US" sz="2700" b="0" i="0" u="none" strike="noStrike" cap="none" dirty="0">
                <a:solidFill>
                  <a:schemeClr val="accent4">
                    <a:lumMod val="40000"/>
                    <a:lumOff val="60000"/>
                  </a:schemeClr>
                </a:solidFill>
                <a:latin typeface="Arial"/>
                <a:ea typeface="Arial"/>
                <a:cs typeface="Arial"/>
                <a:sym typeface="Arial"/>
              </a:rPr>
              <a:t> beaucoup de </a:t>
            </a:r>
            <a:r>
              <a:rPr lang="en-US" sz="2700" b="0" i="1" u="none" strike="noStrike" cap="none" dirty="0" err="1">
                <a:solidFill>
                  <a:schemeClr val="accent4">
                    <a:lumMod val="40000"/>
                    <a:lumOff val="60000"/>
                  </a:schemeClr>
                </a:solidFill>
                <a:latin typeface="Arial"/>
                <a:ea typeface="Arial"/>
                <a:cs typeface="Arial"/>
                <a:sym typeface="Arial"/>
              </a:rPr>
              <a:t>Stemorrhyncha</a:t>
            </a:r>
            <a:r>
              <a:rPr lang="en-US" sz="2700" b="0" i="0" u="none" strike="noStrike" cap="none" dirty="0">
                <a:solidFill>
                  <a:schemeClr val="accent4">
                    <a:lumMod val="40000"/>
                    <a:lumOff val="60000"/>
                  </a:schemeClr>
                </a:solidFill>
                <a:latin typeface="Arial"/>
                <a:ea typeface="Arial"/>
                <a:cs typeface="Arial"/>
                <a:sym typeface="Arial"/>
              </a:rPr>
              <a:t> – </a:t>
            </a:r>
            <a:r>
              <a:rPr lang="en-US" sz="2700" b="0" i="0" u="none" strike="noStrike" cap="none" dirty="0" err="1">
                <a:solidFill>
                  <a:schemeClr val="accent4">
                    <a:lumMod val="40000"/>
                    <a:lumOff val="60000"/>
                  </a:schemeClr>
                </a:solidFill>
                <a:latin typeface="Arial"/>
                <a:ea typeface="Arial"/>
                <a:cs typeface="Arial"/>
                <a:sym typeface="Arial"/>
              </a:rPr>
              <a:t>cochenilles</a:t>
            </a:r>
            <a:r>
              <a:rPr lang="en-US" sz="2700" b="0" i="0" u="none" strike="noStrike" cap="none" dirty="0">
                <a:solidFill>
                  <a:schemeClr val="accent4">
                    <a:lumMod val="40000"/>
                    <a:lumOff val="60000"/>
                  </a:schemeClr>
                </a:solidFill>
                <a:latin typeface="Arial"/>
                <a:ea typeface="Arial"/>
                <a:cs typeface="Arial"/>
                <a:sym typeface="Arial"/>
              </a:rPr>
              <a:t>)</a:t>
            </a:r>
            <a:endParaRPr dirty="0">
              <a:solidFill>
                <a:schemeClr val="accent4">
                  <a:lumMod val="40000"/>
                  <a:lumOff val="60000"/>
                </a:schemeClr>
              </a:solidFill>
            </a:endParaRPr>
          </a:p>
          <a:p>
            <a:pPr marL="514350" marR="0" lvl="0" indent="-514350" algn="l" rtl="0">
              <a:lnSpc>
                <a:spcPct val="93000"/>
              </a:lnSpc>
              <a:spcBef>
                <a:spcPts val="900"/>
              </a:spcBef>
              <a:spcAft>
                <a:spcPts val="0"/>
              </a:spcAft>
              <a:buClr>
                <a:srgbClr val="CCCCFF"/>
              </a:buClr>
              <a:buSzPts val="4050"/>
              <a:buFont typeface="Noto Sans Symbols"/>
              <a:buChar char="−"/>
            </a:pPr>
            <a:r>
              <a:rPr lang="en-US" sz="2700" b="0" i="0" u="none" strike="noStrike" cap="none" dirty="0">
                <a:solidFill>
                  <a:schemeClr val="accent4">
                    <a:lumMod val="40000"/>
                    <a:lumOff val="60000"/>
                  </a:schemeClr>
                </a:solidFill>
                <a:latin typeface="Arial"/>
                <a:ea typeface="Arial"/>
                <a:cs typeface="Arial"/>
                <a:sym typeface="Arial"/>
              </a:rPr>
              <a:t>avec masques, 84% de </a:t>
            </a:r>
            <a:r>
              <a:rPr lang="en-US" sz="2700" b="0" i="0" u="none" strike="noStrike" cap="none" dirty="0" err="1">
                <a:solidFill>
                  <a:schemeClr val="accent4">
                    <a:lumMod val="40000"/>
                    <a:lumOff val="60000"/>
                  </a:schemeClr>
                </a:solidFill>
                <a:latin typeface="Arial"/>
                <a:ea typeface="Arial"/>
                <a:cs typeface="Arial"/>
                <a:sym typeface="Arial"/>
              </a:rPr>
              <a:t>moins</a:t>
            </a:r>
            <a:r>
              <a:rPr lang="en-US" sz="2700" b="0" i="0" u="none" strike="noStrike" cap="none" dirty="0">
                <a:solidFill>
                  <a:schemeClr val="accent4">
                    <a:lumMod val="40000"/>
                    <a:lumOff val="60000"/>
                  </a:schemeClr>
                </a:solidFill>
                <a:latin typeface="Arial"/>
                <a:ea typeface="Arial"/>
                <a:cs typeface="Arial"/>
                <a:sym typeface="Arial"/>
              </a:rPr>
              <a:t> </a:t>
            </a:r>
            <a:r>
              <a:rPr lang="en-US" sz="2700" b="0" i="0" u="none" strike="noStrike" cap="none" dirty="0" err="1">
                <a:solidFill>
                  <a:schemeClr val="accent4">
                    <a:lumMod val="40000"/>
                    <a:lumOff val="60000"/>
                  </a:schemeClr>
                </a:solidFill>
                <a:latin typeface="Arial"/>
                <a:ea typeface="Arial"/>
                <a:cs typeface="Arial"/>
                <a:sym typeface="Arial"/>
              </a:rPr>
              <a:t>d‘insectes</a:t>
            </a:r>
            <a:r>
              <a:rPr lang="en-US" sz="2700" b="0" i="0" u="none" strike="noStrike" cap="none" dirty="0">
                <a:solidFill>
                  <a:schemeClr val="accent4">
                    <a:lumMod val="40000"/>
                    <a:lumOff val="60000"/>
                  </a:schemeClr>
                </a:solidFill>
                <a:latin typeface="Arial"/>
                <a:ea typeface="Arial"/>
                <a:cs typeface="Arial"/>
                <a:sym typeface="Arial"/>
              </a:rPr>
              <a:t> </a:t>
            </a:r>
            <a:endParaRPr dirty="0">
              <a:solidFill>
                <a:schemeClr val="accent4">
                  <a:lumMod val="40000"/>
                  <a:lumOff val="60000"/>
                </a:schemeClr>
              </a:solidFill>
            </a:endParaRPr>
          </a:p>
          <a:p>
            <a:pPr marL="514350" marR="0" lvl="0" indent="-514350" algn="l" rtl="0">
              <a:lnSpc>
                <a:spcPct val="93000"/>
              </a:lnSpc>
              <a:spcBef>
                <a:spcPts val="900"/>
              </a:spcBef>
              <a:spcAft>
                <a:spcPts val="0"/>
              </a:spcAft>
              <a:buClr>
                <a:srgbClr val="CCCCFF"/>
              </a:buClr>
              <a:buSzPts val="4050"/>
              <a:buFont typeface="Noto Sans Symbols"/>
              <a:buChar char="−"/>
            </a:pPr>
            <a:r>
              <a:rPr lang="en-US" sz="2700" b="0" i="0" u="none" strike="noStrike" cap="none" dirty="0" err="1">
                <a:solidFill>
                  <a:schemeClr val="accent4">
                    <a:lumMod val="40000"/>
                    <a:lumOff val="60000"/>
                  </a:schemeClr>
                </a:solidFill>
                <a:latin typeface="Arial"/>
                <a:ea typeface="Arial"/>
                <a:cs typeface="Arial"/>
                <a:sym typeface="Arial"/>
              </a:rPr>
              <a:t>Résultats</a:t>
            </a:r>
            <a:r>
              <a:rPr lang="en-US" sz="2700" b="0" i="0" u="none" strike="noStrike" cap="none" dirty="0">
                <a:solidFill>
                  <a:schemeClr val="accent4">
                    <a:lumMod val="40000"/>
                    <a:lumOff val="60000"/>
                  </a:schemeClr>
                </a:solidFill>
                <a:latin typeface="Arial"/>
                <a:ea typeface="Arial"/>
                <a:cs typeface="Arial"/>
                <a:sym typeface="Arial"/>
              </a:rPr>
              <a:t> </a:t>
            </a:r>
            <a:r>
              <a:rPr lang="en-US" sz="2700" b="0" i="0" u="none" strike="noStrike" cap="none" dirty="0" err="1">
                <a:solidFill>
                  <a:schemeClr val="accent4">
                    <a:lumMod val="40000"/>
                    <a:lumOff val="60000"/>
                  </a:schemeClr>
                </a:solidFill>
                <a:latin typeface="Arial"/>
                <a:ea typeface="Arial"/>
                <a:cs typeface="Arial"/>
                <a:sym typeface="Arial"/>
              </a:rPr>
              <a:t>semblables</a:t>
            </a:r>
            <a:r>
              <a:rPr lang="en-US" sz="2700" b="0" i="0" u="none" strike="noStrike" cap="none" dirty="0">
                <a:solidFill>
                  <a:schemeClr val="accent4">
                    <a:lumMod val="40000"/>
                    <a:lumOff val="60000"/>
                  </a:schemeClr>
                </a:solidFill>
                <a:latin typeface="Arial"/>
                <a:ea typeface="Arial"/>
                <a:cs typeface="Arial"/>
                <a:sym typeface="Arial"/>
              </a:rPr>
              <a:t> aux </a:t>
            </a:r>
            <a:r>
              <a:rPr lang="en-US" sz="2700" b="0" i="0" u="none" strike="noStrike" cap="none" dirty="0" err="1">
                <a:solidFill>
                  <a:schemeClr val="accent4">
                    <a:lumMod val="40000"/>
                    <a:lumOff val="60000"/>
                  </a:schemeClr>
                </a:solidFill>
                <a:latin typeface="Arial"/>
                <a:ea typeface="Arial"/>
                <a:cs typeface="Arial"/>
                <a:sym typeface="Arial"/>
              </a:rPr>
              <a:t>contrôles</a:t>
            </a:r>
            <a:r>
              <a:rPr lang="en-US" sz="2700" b="0" i="0" u="none" strike="noStrike" cap="none" dirty="0">
                <a:solidFill>
                  <a:schemeClr val="accent4">
                    <a:lumMod val="40000"/>
                    <a:lumOff val="60000"/>
                  </a:schemeClr>
                </a:solidFill>
                <a:latin typeface="Arial"/>
                <a:ea typeface="Arial"/>
                <a:cs typeface="Arial"/>
                <a:sym typeface="Arial"/>
              </a:rPr>
              <a:t> sans lumin</a:t>
            </a:r>
            <a:r>
              <a:rPr lang="en-US" sz="2700" dirty="0">
                <a:solidFill>
                  <a:schemeClr val="accent4">
                    <a:lumMod val="40000"/>
                    <a:lumOff val="60000"/>
                  </a:schemeClr>
                </a:solidFill>
              </a:rPr>
              <a:t>ai</a:t>
            </a:r>
            <a:r>
              <a:rPr lang="en-US" sz="2700" b="0" i="0" u="none" strike="noStrike" cap="none" dirty="0">
                <a:solidFill>
                  <a:schemeClr val="accent4">
                    <a:lumMod val="40000"/>
                    <a:lumOff val="60000"/>
                  </a:schemeClr>
                </a:solidFill>
                <a:latin typeface="Arial"/>
                <a:ea typeface="Arial"/>
                <a:cs typeface="Arial"/>
                <a:sym typeface="Arial"/>
              </a:rPr>
              <a:t>re</a:t>
            </a:r>
            <a:endParaRPr sz="2700" b="0" i="0" u="none" strike="noStrike" cap="none" dirty="0">
              <a:solidFill>
                <a:schemeClr val="accent4">
                  <a:lumMod val="40000"/>
                  <a:lumOff val="60000"/>
                </a:schemeClr>
              </a:solidFill>
              <a:latin typeface="Arial"/>
              <a:ea typeface="Arial"/>
              <a:cs typeface="Arial"/>
              <a:sym typeface="Arial"/>
            </a:endParaRPr>
          </a:p>
        </p:txBody>
      </p:sp>
      <p:pic>
        <p:nvPicPr>
          <p:cNvPr id="530" name="Google Shape;530;g3ea74e1c447_0_92"/>
          <p:cNvPicPr preferRelativeResize="0"/>
          <p:nvPr/>
        </p:nvPicPr>
        <p:blipFill rotWithShape="1">
          <a:blip r:embed="rId3">
            <a:alphaModFix/>
          </a:blip>
          <a:srcRect/>
          <a:stretch/>
        </p:blipFill>
        <p:spPr>
          <a:xfrm>
            <a:off x="10374829" y="5467536"/>
            <a:ext cx="8028879" cy="5352586"/>
          </a:xfrm>
          <a:prstGeom prst="rect">
            <a:avLst/>
          </a:prstGeom>
          <a:noFill/>
          <a:ln>
            <a:noFill/>
          </a:ln>
        </p:spPr>
      </p:pic>
      <p:pic>
        <p:nvPicPr>
          <p:cNvPr id="531" name="Google Shape;531;g3ea74e1c447_0_92"/>
          <p:cNvPicPr preferRelativeResize="0"/>
          <p:nvPr/>
        </p:nvPicPr>
        <p:blipFill rotWithShape="1">
          <a:blip r:embed="rId4">
            <a:alphaModFix/>
          </a:blip>
          <a:srcRect/>
          <a:stretch/>
        </p:blipFill>
        <p:spPr>
          <a:xfrm>
            <a:off x="-23306" y="4103649"/>
            <a:ext cx="10282427" cy="6183351"/>
          </a:xfrm>
          <a:prstGeom prst="rect">
            <a:avLst/>
          </a:prstGeom>
          <a:noFill/>
          <a:ln>
            <a:noFill/>
          </a:ln>
        </p:spPr>
      </p:pic>
      <p:sp>
        <p:nvSpPr>
          <p:cNvPr id="532" name="Google Shape;532;g3ea74e1c447_0_92"/>
          <p:cNvSpPr txBox="1"/>
          <p:nvPr/>
        </p:nvSpPr>
        <p:spPr>
          <a:xfrm>
            <a:off x="976424" y="3636065"/>
            <a:ext cx="1476900" cy="528300"/>
          </a:xfrm>
          <a:prstGeom prst="rect">
            <a:avLst/>
          </a:prstGeom>
          <a:noFill/>
          <a:ln>
            <a:noFill/>
          </a:ln>
        </p:spPr>
        <p:txBody>
          <a:bodyPr spcFirstLastPara="1" wrap="square" lIns="135000" tIns="70200" rIns="135000" bIns="70200" anchor="t" anchorCtr="0">
            <a:spAutoFit/>
          </a:bodyPr>
          <a:lstStyle/>
          <a:p>
            <a:pPr marL="0" marR="0" lvl="0" indent="0" algn="l" rtl="0">
              <a:lnSpc>
                <a:spcPct val="93000"/>
              </a:lnSpc>
              <a:spcBef>
                <a:spcPts val="0"/>
              </a:spcBef>
              <a:spcAft>
                <a:spcPts val="0"/>
              </a:spcAft>
              <a:buClr>
                <a:srgbClr val="CCCCFF"/>
              </a:buClr>
              <a:buSzPts val="4050"/>
              <a:buFont typeface="Arial"/>
              <a:buNone/>
            </a:pPr>
            <a:r>
              <a:rPr lang="en-US" sz="2700" b="1" i="0" u="none" strike="noStrike" cap="none" dirty="0">
                <a:solidFill>
                  <a:schemeClr val="accent4">
                    <a:lumMod val="40000"/>
                    <a:lumOff val="60000"/>
                  </a:schemeClr>
                </a:solidFill>
                <a:latin typeface="Arial"/>
                <a:ea typeface="Arial"/>
                <a:cs typeface="Arial"/>
                <a:sym typeface="Arial"/>
              </a:rPr>
              <a:t>30.6 lx</a:t>
            </a:r>
            <a:endParaRPr dirty="0">
              <a:solidFill>
                <a:schemeClr val="accent4">
                  <a:lumMod val="40000"/>
                  <a:lumOff val="60000"/>
                </a:schemeClr>
              </a:solidFill>
            </a:endParaRPr>
          </a:p>
        </p:txBody>
      </p:sp>
      <p:sp>
        <p:nvSpPr>
          <p:cNvPr id="533" name="Google Shape;533;g3ea74e1c447_0_92"/>
          <p:cNvSpPr txBox="1"/>
          <p:nvPr/>
        </p:nvSpPr>
        <p:spPr>
          <a:xfrm>
            <a:off x="2297846" y="3636065"/>
            <a:ext cx="1225800" cy="528300"/>
          </a:xfrm>
          <a:prstGeom prst="rect">
            <a:avLst/>
          </a:prstGeom>
          <a:noFill/>
          <a:ln>
            <a:noFill/>
          </a:ln>
        </p:spPr>
        <p:txBody>
          <a:bodyPr spcFirstLastPara="1" wrap="square" lIns="135000" tIns="70200" rIns="135000" bIns="70200" anchor="t" anchorCtr="0">
            <a:spAutoFit/>
          </a:bodyPr>
          <a:lstStyle/>
          <a:p>
            <a:pPr marL="0" marR="0" lvl="0" indent="0" algn="l" rtl="0">
              <a:lnSpc>
                <a:spcPct val="93000"/>
              </a:lnSpc>
              <a:spcBef>
                <a:spcPts val="0"/>
              </a:spcBef>
              <a:spcAft>
                <a:spcPts val="0"/>
              </a:spcAft>
              <a:buClr>
                <a:srgbClr val="CCCCFF"/>
              </a:buClr>
              <a:buSzPts val="4050"/>
              <a:buFont typeface="Arial"/>
              <a:buNone/>
            </a:pPr>
            <a:r>
              <a:rPr lang="en-US" sz="2700" b="1" i="0" u="none" strike="noStrike" cap="none">
                <a:solidFill>
                  <a:schemeClr val="accent4">
                    <a:lumMod val="40000"/>
                    <a:lumOff val="60000"/>
                  </a:schemeClr>
                </a:solidFill>
                <a:latin typeface="Arial"/>
                <a:ea typeface="Arial"/>
                <a:cs typeface="Arial"/>
                <a:sym typeface="Arial"/>
              </a:rPr>
              <a:t>5.6 lx</a:t>
            </a:r>
            <a:endParaRPr>
              <a:solidFill>
                <a:schemeClr val="accent4">
                  <a:lumMod val="40000"/>
                  <a:lumOff val="60000"/>
                </a:schemeClr>
              </a:solidFill>
            </a:endParaRPr>
          </a:p>
        </p:txBody>
      </p:sp>
      <p:sp>
        <p:nvSpPr>
          <p:cNvPr id="534" name="Google Shape;534;g3ea74e1c447_0_92"/>
          <p:cNvSpPr txBox="1"/>
          <p:nvPr/>
        </p:nvSpPr>
        <p:spPr>
          <a:xfrm>
            <a:off x="3323816" y="3636065"/>
            <a:ext cx="1225800" cy="528300"/>
          </a:xfrm>
          <a:prstGeom prst="rect">
            <a:avLst/>
          </a:prstGeom>
          <a:noFill/>
          <a:ln>
            <a:noFill/>
          </a:ln>
        </p:spPr>
        <p:txBody>
          <a:bodyPr spcFirstLastPara="1" wrap="square" lIns="135000" tIns="70200" rIns="135000" bIns="70200" anchor="t" anchorCtr="0">
            <a:spAutoFit/>
          </a:bodyPr>
          <a:lstStyle/>
          <a:p>
            <a:pPr marL="0" marR="0" lvl="0" indent="0" algn="l" rtl="0">
              <a:lnSpc>
                <a:spcPct val="93000"/>
              </a:lnSpc>
              <a:spcBef>
                <a:spcPts val="0"/>
              </a:spcBef>
              <a:spcAft>
                <a:spcPts val="0"/>
              </a:spcAft>
              <a:buClr>
                <a:srgbClr val="CCCCFF"/>
              </a:buClr>
              <a:buSzPts val="4050"/>
              <a:buFont typeface="Arial"/>
              <a:buNone/>
            </a:pPr>
            <a:r>
              <a:rPr lang="en-US" sz="2700" b="1" i="0" u="none" strike="noStrike" cap="none" dirty="0">
                <a:solidFill>
                  <a:schemeClr val="accent4">
                    <a:lumMod val="40000"/>
                    <a:lumOff val="60000"/>
                  </a:schemeClr>
                </a:solidFill>
                <a:latin typeface="Arial"/>
                <a:ea typeface="Arial"/>
                <a:cs typeface="Arial"/>
                <a:sym typeface="Arial"/>
              </a:rPr>
              <a:t>5.2 lx</a:t>
            </a:r>
            <a:endParaRPr dirty="0">
              <a:solidFill>
                <a:schemeClr val="accent4">
                  <a:lumMod val="40000"/>
                  <a:lumOff val="60000"/>
                </a:schemeClr>
              </a:solidFill>
            </a:endParaRPr>
          </a:p>
        </p:txBody>
      </p:sp>
      <p:cxnSp>
        <p:nvCxnSpPr>
          <p:cNvPr id="535" name="Google Shape;535;g3ea74e1c447_0_92"/>
          <p:cNvCxnSpPr/>
          <p:nvPr/>
        </p:nvCxnSpPr>
        <p:spPr>
          <a:xfrm flipH="1">
            <a:off x="3162257" y="6223621"/>
            <a:ext cx="1387500" cy="1731300"/>
          </a:xfrm>
          <a:prstGeom prst="straightConnector1">
            <a:avLst/>
          </a:prstGeom>
          <a:noFill/>
          <a:ln w="76200" cap="flat" cmpd="sng">
            <a:solidFill>
              <a:srgbClr val="FFC000"/>
            </a:solidFill>
            <a:prstDash val="solid"/>
            <a:round/>
            <a:headEnd type="none" w="sm" len="sm"/>
            <a:tailEnd type="triangle" w="med" len="med"/>
          </a:ln>
        </p:spPr>
      </p:cxnSp>
      <p:pic>
        <p:nvPicPr>
          <p:cNvPr id="536" name="Google Shape;536;g3ea74e1c447_0_92"/>
          <p:cNvPicPr preferRelativeResize="0"/>
          <p:nvPr/>
        </p:nvPicPr>
        <p:blipFill rotWithShape="1">
          <a:blip r:embed="rId5">
            <a:alphaModFix/>
          </a:blip>
          <a:srcRect/>
          <a:stretch/>
        </p:blipFill>
        <p:spPr>
          <a:xfrm>
            <a:off x="4563354" y="3933110"/>
            <a:ext cx="1879380" cy="2875248"/>
          </a:xfrm>
          <a:prstGeom prst="rect">
            <a:avLst/>
          </a:prstGeom>
          <a:noFill/>
          <a:ln>
            <a:noFill/>
          </a:ln>
        </p:spPr>
      </p:pic>
      <p:cxnSp>
        <p:nvCxnSpPr>
          <p:cNvPr id="537" name="Google Shape;537;g3ea74e1c447_0_92"/>
          <p:cNvCxnSpPr/>
          <p:nvPr/>
        </p:nvCxnSpPr>
        <p:spPr>
          <a:xfrm rot="10800000">
            <a:off x="3936672" y="7735788"/>
            <a:ext cx="3155100" cy="0"/>
          </a:xfrm>
          <a:prstGeom prst="straightConnector1">
            <a:avLst/>
          </a:prstGeom>
          <a:noFill/>
          <a:ln w="63500" cap="flat" cmpd="sng">
            <a:solidFill>
              <a:srgbClr val="FF0000"/>
            </a:solidFill>
            <a:prstDash val="solid"/>
            <a:round/>
            <a:headEnd type="triangle" w="med" len="med"/>
            <a:tailEnd type="triangle" w="med" len="med"/>
          </a:ln>
        </p:spPr>
      </p:cxnSp>
      <p:sp>
        <p:nvSpPr>
          <p:cNvPr id="538" name="Google Shape;538;g3ea74e1c447_0_92"/>
          <p:cNvSpPr txBox="1"/>
          <p:nvPr/>
        </p:nvSpPr>
        <p:spPr>
          <a:xfrm>
            <a:off x="6236639" y="9797882"/>
            <a:ext cx="4212600" cy="528300"/>
          </a:xfrm>
          <a:prstGeom prst="rect">
            <a:avLst/>
          </a:prstGeom>
          <a:noFill/>
          <a:ln>
            <a:noFill/>
          </a:ln>
        </p:spPr>
        <p:txBody>
          <a:bodyPr spcFirstLastPara="1" wrap="square" lIns="135000" tIns="70200" rIns="135000" bIns="70200" anchor="t" anchorCtr="0">
            <a:spAutoFit/>
          </a:bodyPr>
          <a:lstStyle/>
          <a:p>
            <a:pPr marL="0" marR="0" lvl="0" indent="0" algn="l" rtl="0">
              <a:lnSpc>
                <a:spcPct val="93000"/>
              </a:lnSpc>
              <a:spcBef>
                <a:spcPts val="0"/>
              </a:spcBef>
              <a:spcAft>
                <a:spcPts val="0"/>
              </a:spcAft>
              <a:buClr>
                <a:srgbClr val="CCCCFF"/>
              </a:buClr>
              <a:buSzPts val="4050"/>
              <a:buFont typeface="Arial"/>
              <a:buNone/>
            </a:pPr>
            <a:r>
              <a:rPr lang="en-US" sz="2700" b="0" i="1" u="none" strike="noStrike" cap="none">
                <a:solidFill>
                  <a:srgbClr val="000000"/>
                </a:solidFill>
                <a:latin typeface="Arial"/>
                <a:ea typeface="Arial"/>
                <a:cs typeface="Arial"/>
                <a:sym typeface="Arial"/>
              </a:rPr>
              <a:t>Dietenberger et al., 2024</a:t>
            </a:r>
            <a:endParaRPr/>
          </a:p>
        </p:txBody>
      </p:sp>
      <p:pic>
        <p:nvPicPr>
          <p:cNvPr id="539" name="Google Shape;539;g3ea74e1c447_0_92"/>
          <p:cNvPicPr preferRelativeResize="0"/>
          <p:nvPr/>
        </p:nvPicPr>
        <p:blipFill rotWithShape="1">
          <a:blip r:embed="rId6">
            <a:alphaModFix/>
          </a:blip>
          <a:srcRect/>
          <a:stretch/>
        </p:blipFill>
        <p:spPr>
          <a:xfrm>
            <a:off x="10432584" y="349458"/>
            <a:ext cx="7855416" cy="5236944"/>
          </a:xfrm>
          <a:prstGeom prst="rect">
            <a:avLst/>
          </a:prstGeom>
          <a:noFill/>
          <a:ln>
            <a:noFill/>
          </a:ln>
        </p:spPr>
      </p:pic>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543"/>
        <p:cNvGrpSpPr/>
        <p:nvPr/>
      </p:nvGrpSpPr>
      <p:grpSpPr>
        <a:xfrm>
          <a:off x="0" y="0"/>
          <a:ext cx="0" cy="0"/>
          <a:chOff x="0" y="0"/>
          <a:chExt cx="0" cy="0"/>
        </a:xfrm>
      </p:grpSpPr>
      <p:sp>
        <p:nvSpPr>
          <p:cNvPr id="544" name="Google Shape;544;g3ea74e1c447_0_107"/>
          <p:cNvSpPr txBox="1"/>
          <p:nvPr/>
        </p:nvSpPr>
        <p:spPr>
          <a:xfrm>
            <a:off x="12115800" y="9372600"/>
            <a:ext cx="2857500" cy="685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350"/>
              <a:buFont typeface="Arial"/>
              <a:buNone/>
            </a:pPr>
            <a:fld id="{00000000-1234-1234-1234-123412341234}" type="slidenum">
              <a:rPr lang="en-US" sz="1350" b="0" i="0" u="none" strike="noStrike" cap="none">
                <a:solidFill>
                  <a:srgbClr val="000000"/>
                </a:solidFill>
                <a:latin typeface="Times New Roman"/>
                <a:ea typeface="Times New Roman"/>
                <a:cs typeface="Times New Roman"/>
                <a:sym typeface="Times New Roman"/>
              </a:rPr>
              <a:t>26</a:t>
            </a:fld>
            <a:endParaRPr sz="1350" b="0" i="0" u="none" strike="noStrike" cap="none">
              <a:solidFill>
                <a:srgbClr val="000000"/>
              </a:solidFill>
              <a:latin typeface="Times New Roman"/>
              <a:ea typeface="Times New Roman"/>
              <a:cs typeface="Times New Roman"/>
              <a:sym typeface="Times New Roman"/>
            </a:endParaRPr>
          </a:p>
        </p:txBody>
      </p:sp>
      <p:sp>
        <p:nvSpPr>
          <p:cNvPr id="545" name="Google Shape;545;g3ea74e1c447_0_107"/>
          <p:cNvSpPr txBox="1"/>
          <p:nvPr/>
        </p:nvSpPr>
        <p:spPr>
          <a:xfrm>
            <a:off x="205190" y="565067"/>
            <a:ext cx="10206000" cy="2512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2700"/>
              <a:buFont typeface="Arial"/>
              <a:buNone/>
            </a:pPr>
            <a:r>
              <a:rPr lang="en-US" sz="2700" b="0" i="0" u="none" strike="noStrike" cap="none" dirty="0">
                <a:solidFill>
                  <a:srgbClr val="FFC000"/>
                </a:solidFill>
                <a:latin typeface="Arial"/>
                <a:ea typeface="Arial"/>
                <a:cs typeface="Arial"/>
                <a:sym typeface="Arial"/>
              </a:rPr>
              <a:t>Solution: </a:t>
            </a:r>
            <a:r>
              <a:rPr lang="en-US" sz="2700" b="0" i="0" u="none" strike="noStrike" cap="none" dirty="0" err="1">
                <a:solidFill>
                  <a:srgbClr val="FFC000"/>
                </a:solidFill>
                <a:latin typeface="Arial"/>
                <a:ea typeface="Arial"/>
                <a:cs typeface="Arial"/>
                <a:sym typeface="Arial"/>
              </a:rPr>
              <a:t>Insectes</a:t>
            </a:r>
            <a:r>
              <a:rPr lang="en-US" sz="2700" b="0" i="0" u="none" strike="noStrike" cap="none" dirty="0">
                <a:solidFill>
                  <a:srgbClr val="FFC000"/>
                </a:solidFill>
                <a:latin typeface="Arial"/>
                <a:ea typeface="Arial"/>
                <a:cs typeface="Arial"/>
                <a:sym typeface="Arial"/>
              </a:rPr>
              <a:t> et LED Düsseldorf</a:t>
            </a:r>
            <a:br>
              <a:rPr lang="en-US" sz="2700" b="0" i="0" u="none" strike="noStrike" cap="none" dirty="0">
                <a:solidFill>
                  <a:srgbClr val="FFC000"/>
                </a:solidFill>
                <a:latin typeface="Arial"/>
                <a:ea typeface="Arial"/>
                <a:cs typeface="Arial"/>
                <a:sym typeface="Arial"/>
              </a:rPr>
            </a:br>
            <a:endParaRPr sz="2400" b="0" i="0" u="none" strike="noStrike" cap="none" dirty="0">
              <a:solidFill>
                <a:srgbClr val="FF0000"/>
              </a:solidFill>
              <a:latin typeface="Arial"/>
              <a:ea typeface="Arial"/>
              <a:cs typeface="Arial"/>
              <a:sym typeface="Arial"/>
            </a:endParaRPr>
          </a:p>
          <a:p>
            <a:pPr lvl="0">
              <a:spcBef>
                <a:spcPts val="1500"/>
              </a:spcBef>
              <a:buClr>
                <a:srgbClr val="D0D0F4"/>
              </a:buClr>
              <a:buSzPts val="3000"/>
            </a:pPr>
            <a:r>
              <a:rPr lang="en-US" sz="3000" b="0" i="0" u="none" strike="noStrike" cap="none" dirty="0">
                <a:solidFill>
                  <a:schemeClr val="accent4">
                    <a:lumMod val="40000"/>
                    <a:lumOff val="60000"/>
                  </a:schemeClr>
                </a:solidFill>
                <a:latin typeface="Arial"/>
                <a:ea typeface="Arial"/>
                <a:cs typeface="Arial"/>
                <a:sym typeface="Arial"/>
              </a:rPr>
              <a:t>Lumière </a:t>
            </a:r>
            <a:r>
              <a:rPr lang="en-US" sz="3000" dirty="0">
                <a:solidFill>
                  <a:schemeClr val="accent4">
                    <a:lumMod val="40000"/>
                    <a:lumOff val="60000"/>
                  </a:schemeClr>
                </a:solidFill>
              </a:rPr>
              <a:t>LEDs</a:t>
            </a:r>
            <a:r>
              <a:rPr lang="en-US" sz="3000" b="0" i="0" u="none" strike="noStrike" cap="none" dirty="0">
                <a:solidFill>
                  <a:schemeClr val="accent4">
                    <a:lumMod val="40000"/>
                    <a:lumOff val="60000"/>
                  </a:schemeClr>
                </a:solidFill>
                <a:latin typeface="Arial"/>
                <a:ea typeface="Arial"/>
                <a:cs typeface="Arial"/>
                <a:sym typeface="Arial"/>
              </a:rPr>
              <a:t> 6500 K </a:t>
            </a:r>
            <a:r>
              <a:rPr lang="en-US" sz="3000" dirty="0">
                <a:solidFill>
                  <a:schemeClr val="accent4">
                    <a:lumMod val="40000"/>
                    <a:lumOff val="60000"/>
                  </a:schemeClr>
                </a:solidFill>
              </a:rPr>
              <a:t>très</a:t>
            </a:r>
            <a:r>
              <a:rPr lang="en-US" sz="3000" b="0" i="0" u="none" strike="noStrike" cap="none" dirty="0">
                <a:solidFill>
                  <a:schemeClr val="accent4">
                    <a:lumMod val="40000"/>
                    <a:lumOff val="60000"/>
                  </a:schemeClr>
                </a:solidFill>
                <a:latin typeface="Arial"/>
                <a:ea typeface="Arial"/>
                <a:cs typeface="Arial"/>
                <a:sym typeface="Arial"/>
              </a:rPr>
              <a:t> </a:t>
            </a:r>
            <a:r>
              <a:rPr lang="en-US" sz="3000" b="0" i="0" u="none" strike="noStrike" cap="none" dirty="0" err="1">
                <a:solidFill>
                  <a:schemeClr val="accent4">
                    <a:lumMod val="40000"/>
                    <a:lumOff val="60000"/>
                  </a:schemeClr>
                </a:solidFill>
                <a:latin typeface="Arial"/>
                <a:ea typeface="Arial"/>
                <a:cs typeface="Arial"/>
                <a:sym typeface="Arial"/>
              </a:rPr>
              <a:t>concentrée</a:t>
            </a:r>
            <a:r>
              <a:rPr lang="en-US" sz="3000" b="0" i="0" u="none" strike="noStrike" cap="none" dirty="0">
                <a:solidFill>
                  <a:schemeClr val="accent4">
                    <a:lumMod val="40000"/>
                    <a:lumOff val="60000"/>
                  </a:schemeClr>
                </a:solidFill>
                <a:latin typeface="Arial"/>
                <a:ea typeface="Arial"/>
                <a:cs typeface="Arial"/>
                <a:sym typeface="Arial"/>
              </a:rPr>
              <a:t> sur la route !</a:t>
            </a:r>
            <a:endParaRPr dirty="0">
              <a:solidFill>
                <a:schemeClr val="accent4">
                  <a:lumMod val="40000"/>
                  <a:lumOff val="60000"/>
                </a:schemeClr>
              </a:solidFill>
            </a:endParaRPr>
          </a:p>
          <a:p>
            <a:pPr marL="0" marR="0" lvl="0" indent="0" algn="l" rtl="0">
              <a:lnSpc>
                <a:spcPct val="100000"/>
              </a:lnSpc>
              <a:spcBef>
                <a:spcPts val="1500"/>
              </a:spcBef>
              <a:spcAft>
                <a:spcPts val="0"/>
              </a:spcAft>
              <a:buClr>
                <a:srgbClr val="D0D0F4"/>
              </a:buClr>
              <a:buSzPts val="3000"/>
              <a:buFont typeface="Arial"/>
              <a:buNone/>
            </a:pPr>
            <a:r>
              <a:rPr lang="en-US" sz="3000" b="0" i="0" u="none" strike="noStrike" cap="none" dirty="0">
                <a:solidFill>
                  <a:schemeClr val="accent4">
                    <a:lumMod val="40000"/>
                    <a:lumOff val="60000"/>
                  </a:schemeClr>
                </a:solidFill>
                <a:latin typeface="Arial"/>
                <a:ea typeface="Arial"/>
                <a:cs typeface="Arial"/>
                <a:sym typeface="Arial"/>
              </a:rPr>
              <a:t>Les </a:t>
            </a:r>
            <a:r>
              <a:rPr lang="en-US" sz="3000" b="0" i="0" u="none" strike="noStrike" cap="none" dirty="0" err="1">
                <a:solidFill>
                  <a:schemeClr val="accent4">
                    <a:lumMod val="40000"/>
                    <a:lumOff val="60000"/>
                  </a:schemeClr>
                </a:solidFill>
                <a:latin typeface="Arial"/>
                <a:ea typeface="Arial"/>
                <a:cs typeface="Arial"/>
                <a:sym typeface="Arial"/>
              </a:rPr>
              <a:t>autres</a:t>
            </a:r>
            <a:r>
              <a:rPr lang="en-US" sz="3000" b="0" i="0" u="none" strike="noStrike" cap="none" dirty="0">
                <a:solidFill>
                  <a:schemeClr val="accent4">
                    <a:lumMod val="40000"/>
                    <a:lumOff val="60000"/>
                  </a:schemeClr>
                </a:solidFill>
                <a:latin typeface="Arial"/>
                <a:ea typeface="Arial"/>
                <a:cs typeface="Arial"/>
                <a:sym typeface="Arial"/>
              </a:rPr>
              <a:t> </a:t>
            </a:r>
            <a:r>
              <a:rPr lang="en-US" sz="3000" b="0" i="0" u="none" strike="noStrike" cap="none" dirty="0" err="1">
                <a:solidFill>
                  <a:schemeClr val="accent4">
                    <a:lumMod val="40000"/>
                    <a:lumOff val="60000"/>
                  </a:schemeClr>
                </a:solidFill>
                <a:latin typeface="Arial"/>
                <a:ea typeface="Arial"/>
                <a:cs typeface="Arial"/>
                <a:sym typeface="Arial"/>
              </a:rPr>
              <a:t>attirent</a:t>
            </a:r>
            <a:r>
              <a:rPr lang="en-US" sz="3000" b="0" i="0" u="none" strike="noStrike" cap="none" dirty="0">
                <a:solidFill>
                  <a:schemeClr val="accent4">
                    <a:lumMod val="40000"/>
                    <a:lumOff val="60000"/>
                  </a:schemeClr>
                </a:solidFill>
                <a:latin typeface="Arial"/>
                <a:ea typeface="Arial"/>
                <a:cs typeface="Arial"/>
                <a:sym typeface="Arial"/>
              </a:rPr>
              <a:t> les </a:t>
            </a:r>
            <a:r>
              <a:rPr lang="en-US" sz="3000" b="0" i="0" u="none" strike="noStrike" cap="none" dirty="0" err="1">
                <a:solidFill>
                  <a:schemeClr val="accent4">
                    <a:lumMod val="40000"/>
                    <a:lumOff val="60000"/>
                  </a:schemeClr>
                </a:solidFill>
                <a:latin typeface="Arial"/>
                <a:ea typeface="Arial"/>
                <a:cs typeface="Arial"/>
                <a:sym typeface="Arial"/>
              </a:rPr>
              <a:t>insectes</a:t>
            </a:r>
            <a:r>
              <a:rPr lang="en-US" sz="3000" b="0" i="0" u="none" strike="noStrike" cap="none" dirty="0">
                <a:solidFill>
                  <a:schemeClr val="accent4">
                    <a:lumMod val="40000"/>
                    <a:lumOff val="60000"/>
                  </a:schemeClr>
                </a:solidFill>
                <a:latin typeface="Arial"/>
                <a:ea typeface="Arial"/>
                <a:cs typeface="Arial"/>
                <a:sym typeface="Arial"/>
              </a:rPr>
              <a:t> (</a:t>
            </a:r>
            <a:r>
              <a:rPr lang="en-US" sz="3000" b="0" i="0" u="none" strike="noStrike" cap="none" dirty="0" err="1">
                <a:solidFill>
                  <a:schemeClr val="accent4">
                    <a:lumMod val="40000"/>
                    <a:lumOff val="60000"/>
                  </a:schemeClr>
                </a:solidFill>
                <a:latin typeface="Arial"/>
                <a:ea typeface="Arial"/>
                <a:cs typeface="Arial"/>
                <a:sym typeface="Arial"/>
              </a:rPr>
              <a:t>aquati</a:t>
            </a:r>
            <a:r>
              <a:rPr lang="en-US" sz="3000" dirty="0" err="1">
                <a:solidFill>
                  <a:schemeClr val="accent4">
                    <a:lumMod val="40000"/>
                    <a:lumOff val="60000"/>
                  </a:schemeClr>
                </a:solidFill>
              </a:rPr>
              <a:t>que</a:t>
            </a:r>
            <a:r>
              <a:rPr lang="en-US" sz="3000" b="0" i="0" u="none" strike="noStrike" cap="none" dirty="0" err="1">
                <a:solidFill>
                  <a:schemeClr val="accent4">
                    <a:lumMod val="40000"/>
                    <a:lumOff val="60000"/>
                  </a:schemeClr>
                </a:solidFill>
                <a:latin typeface="Arial"/>
                <a:ea typeface="Arial"/>
                <a:cs typeface="Arial"/>
                <a:sym typeface="Arial"/>
              </a:rPr>
              <a:t>s</a:t>
            </a:r>
            <a:r>
              <a:rPr lang="en-US" sz="3000" b="0" i="0" u="none" strike="noStrike" cap="none" dirty="0">
                <a:solidFill>
                  <a:schemeClr val="accent4">
                    <a:lumMod val="40000"/>
                    <a:lumOff val="60000"/>
                  </a:schemeClr>
                </a:solidFill>
                <a:latin typeface="Arial"/>
                <a:ea typeface="Arial"/>
                <a:cs typeface="Arial"/>
                <a:sym typeface="Arial"/>
              </a:rPr>
              <a:t>) du Rhin</a:t>
            </a:r>
            <a:endParaRPr dirty="0">
              <a:solidFill>
                <a:schemeClr val="accent4">
                  <a:lumMod val="40000"/>
                  <a:lumOff val="60000"/>
                </a:schemeClr>
              </a:solidFill>
            </a:endParaRPr>
          </a:p>
          <a:p>
            <a:pPr marL="0" marR="0" lvl="0" indent="0" algn="l" rtl="0">
              <a:lnSpc>
                <a:spcPct val="100000"/>
              </a:lnSpc>
              <a:spcBef>
                <a:spcPts val="750"/>
              </a:spcBef>
              <a:spcAft>
                <a:spcPts val="0"/>
              </a:spcAft>
              <a:buClr>
                <a:schemeClr val="dk1"/>
              </a:buClr>
              <a:buSzPts val="1500"/>
              <a:buFont typeface="Arial"/>
              <a:buNone/>
            </a:pPr>
            <a:endParaRPr sz="1500" b="0" i="0" u="none" strike="noStrike" cap="none" dirty="0">
              <a:solidFill>
                <a:srgbClr val="D0D0F4"/>
              </a:solidFill>
              <a:latin typeface="Arial"/>
              <a:ea typeface="Arial"/>
              <a:cs typeface="Arial"/>
              <a:sym typeface="Arial"/>
            </a:endParaRPr>
          </a:p>
        </p:txBody>
      </p:sp>
      <p:pic>
        <p:nvPicPr>
          <p:cNvPr id="546" name="Google Shape;546;g3ea74e1c447_0_107"/>
          <p:cNvPicPr preferRelativeResize="0"/>
          <p:nvPr/>
        </p:nvPicPr>
        <p:blipFill rotWithShape="1">
          <a:blip r:embed="rId3">
            <a:alphaModFix/>
          </a:blip>
          <a:srcRect/>
          <a:stretch/>
        </p:blipFill>
        <p:spPr>
          <a:xfrm>
            <a:off x="15077433" y="-26721"/>
            <a:ext cx="3227670" cy="4819466"/>
          </a:xfrm>
          <a:prstGeom prst="rect">
            <a:avLst/>
          </a:prstGeom>
          <a:noFill/>
          <a:ln>
            <a:noFill/>
          </a:ln>
        </p:spPr>
      </p:pic>
      <p:pic>
        <p:nvPicPr>
          <p:cNvPr id="547" name="Google Shape;547;g3ea74e1c447_0_107"/>
          <p:cNvPicPr preferRelativeResize="0"/>
          <p:nvPr/>
        </p:nvPicPr>
        <p:blipFill rotWithShape="1">
          <a:blip r:embed="rId4">
            <a:alphaModFix/>
          </a:blip>
          <a:srcRect/>
          <a:stretch/>
        </p:blipFill>
        <p:spPr>
          <a:xfrm>
            <a:off x="-107005" y="4051638"/>
            <a:ext cx="9606784" cy="6404523"/>
          </a:xfrm>
          <a:prstGeom prst="rect">
            <a:avLst/>
          </a:prstGeom>
          <a:noFill/>
          <a:ln>
            <a:noFill/>
          </a:ln>
        </p:spPr>
      </p:pic>
      <p:pic>
        <p:nvPicPr>
          <p:cNvPr id="548" name="Google Shape;548;g3ea74e1c447_0_107"/>
          <p:cNvPicPr preferRelativeResize="0"/>
          <p:nvPr/>
        </p:nvPicPr>
        <p:blipFill rotWithShape="1">
          <a:blip r:embed="rId5">
            <a:alphaModFix/>
          </a:blip>
          <a:srcRect/>
          <a:stretch/>
        </p:blipFill>
        <p:spPr>
          <a:xfrm>
            <a:off x="9657900" y="4568807"/>
            <a:ext cx="8234391" cy="5489595"/>
          </a:xfrm>
          <a:prstGeom prst="rect">
            <a:avLst/>
          </a:prstGeom>
          <a:noFill/>
          <a:ln>
            <a:noFill/>
          </a:ln>
        </p:spPr>
      </p:pic>
      <p:cxnSp>
        <p:nvCxnSpPr>
          <p:cNvPr id="549" name="Google Shape;549;g3ea74e1c447_0_107"/>
          <p:cNvCxnSpPr/>
          <p:nvPr/>
        </p:nvCxnSpPr>
        <p:spPr>
          <a:xfrm>
            <a:off x="2383277" y="5651770"/>
            <a:ext cx="865800" cy="19500"/>
          </a:xfrm>
          <a:prstGeom prst="straightConnector1">
            <a:avLst/>
          </a:prstGeom>
          <a:noFill/>
          <a:ln w="76200" cap="flat" cmpd="sng">
            <a:solidFill>
              <a:srgbClr val="B5DADD"/>
            </a:solidFill>
            <a:prstDash val="solid"/>
            <a:round/>
            <a:headEnd type="none" w="sm" len="sm"/>
            <a:tailEnd type="triangle" w="med" len="med"/>
          </a:ln>
        </p:spPr>
      </p:cxnSp>
      <p:cxnSp>
        <p:nvCxnSpPr>
          <p:cNvPr id="550" name="Google Shape;550;g3ea74e1c447_0_107"/>
          <p:cNvCxnSpPr/>
          <p:nvPr/>
        </p:nvCxnSpPr>
        <p:spPr>
          <a:xfrm>
            <a:off x="11580779" y="5899825"/>
            <a:ext cx="865800" cy="19500"/>
          </a:xfrm>
          <a:prstGeom prst="straightConnector1">
            <a:avLst/>
          </a:prstGeom>
          <a:noFill/>
          <a:ln w="76200" cap="flat" cmpd="sng">
            <a:solidFill>
              <a:srgbClr val="B5DADD"/>
            </a:solidFill>
            <a:prstDash val="solid"/>
            <a:round/>
            <a:headEnd type="none" w="sm" len="sm"/>
            <a:tailEnd type="triangle" w="med" len="med"/>
          </a:ln>
        </p:spPr>
      </p:cxnSp>
      <p:cxnSp>
        <p:nvCxnSpPr>
          <p:cNvPr id="551" name="Google Shape;551;g3ea74e1c447_0_107"/>
          <p:cNvCxnSpPr/>
          <p:nvPr/>
        </p:nvCxnSpPr>
        <p:spPr>
          <a:xfrm flipH="1">
            <a:off x="1537078" y="7825365"/>
            <a:ext cx="1585500" cy="472200"/>
          </a:xfrm>
          <a:prstGeom prst="straightConnector1">
            <a:avLst/>
          </a:prstGeom>
          <a:noFill/>
          <a:ln w="76200" cap="flat" cmpd="sng">
            <a:solidFill>
              <a:srgbClr val="FFC000"/>
            </a:solidFill>
            <a:prstDash val="solid"/>
            <a:round/>
            <a:headEnd type="none" w="sm" len="sm"/>
            <a:tailEnd type="triangle" w="med" len="med"/>
          </a:ln>
        </p:spPr>
      </p:cxnSp>
      <p:cxnSp>
        <p:nvCxnSpPr>
          <p:cNvPr id="552" name="Google Shape;552;g3ea74e1c447_0_107"/>
          <p:cNvCxnSpPr/>
          <p:nvPr/>
        </p:nvCxnSpPr>
        <p:spPr>
          <a:xfrm flipH="1">
            <a:off x="10977771" y="7737279"/>
            <a:ext cx="1585500" cy="472200"/>
          </a:xfrm>
          <a:prstGeom prst="straightConnector1">
            <a:avLst/>
          </a:prstGeom>
          <a:noFill/>
          <a:ln w="76200" cap="flat" cmpd="sng">
            <a:solidFill>
              <a:srgbClr val="FFC000"/>
            </a:solidFill>
            <a:prstDash val="solid"/>
            <a:round/>
            <a:headEnd type="none" w="sm" len="sm"/>
            <a:tailEnd type="triangle" w="med" len="med"/>
          </a:ln>
        </p:spPr>
      </p:cxnSp>
      <p:sp>
        <p:nvSpPr>
          <p:cNvPr id="553" name="Google Shape;553;g3ea74e1c447_0_107"/>
          <p:cNvSpPr txBox="1"/>
          <p:nvPr/>
        </p:nvSpPr>
        <p:spPr>
          <a:xfrm>
            <a:off x="97277" y="8385244"/>
            <a:ext cx="20040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0" i="0" u="none" strike="noStrike" cap="none">
                <a:solidFill>
                  <a:srgbClr val="CBCBEF"/>
                </a:solidFill>
                <a:latin typeface="Arial"/>
                <a:ea typeface="Arial"/>
                <a:cs typeface="Arial"/>
                <a:sym typeface="Arial"/>
              </a:rPr>
              <a:t>Le Rhin</a:t>
            </a:r>
            <a:endParaRPr sz="3000" b="0" i="0" u="none" strike="noStrike" cap="none">
              <a:solidFill>
                <a:srgbClr val="CBCBEF"/>
              </a:solidFill>
              <a:latin typeface="Arial"/>
              <a:ea typeface="Arial"/>
              <a:cs typeface="Arial"/>
              <a:sym typeface="Arial"/>
            </a:endParaRPr>
          </a:p>
        </p:txBody>
      </p:sp>
      <p:sp>
        <p:nvSpPr>
          <p:cNvPr id="554" name="Google Shape;554;g3ea74e1c447_0_107"/>
          <p:cNvSpPr txBox="1"/>
          <p:nvPr/>
        </p:nvSpPr>
        <p:spPr>
          <a:xfrm>
            <a:off x="9499779" y="8297695"/>
            <a:ext cx="20040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0" i="0" u="none" strike="noStrike" cap="none">
                <a:solidFill>
                  <a:srgbClr val="CBCBEF"/>
                </a:solidFill>
                <a:latin typeface="Arial"/>
                <a:ea typeface="Arial"/>
                <a:cs typeface="Arial"/>
                <a:sym typeface="Arial"/>
              </a:rPr>
              <a:t>Le Rhin</a:t>
            </a:r>
            <a:endParaRPr sz="3000" b="0" i="0" u="none" strike="noStrike" cap="none">
              <a:solidFill>
                <a:srgbClr val="CBCBEF"/>
              </a:solidFill>
              <a:latin typeface="Arial"/>
              <a:ea typeface="Arial"/>
              <a:cs typeface="Arial"/>
              <a:sym typeface="Arial"/>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558"/>
        <p:cNvGrpSpPr/>
        <p:nvPr/>
      </p:nvGrpSpPr>
      <p:grpSpPr>
        <a:xfrm>
          <a:off x="0" y="0"/>
          <a:ext cx="0" cy="0"/>
          <a:chOff x="0" y="0"/>
          <a:chExt cx="0" cy="0"/>
        </a:xfrm>
      </p:grpSpPr>
      <p:pic>
        <p:nvPicPr>
          <p:cNvPr id="559" name="Google Shape;559;g3ea74e1c447_0_121"/>
          <p:cNvPicPr preferRelativeResize="0"/>
          <p:nvPr/>
        </p:nvPicPr>
        <p:blipFill rotWithShape="1">
          <a:blip r:embed="rId3">
            <a:alphaModFix/>
          </a:blip>
          <a:srcRect/>
          <a:stretch/>
        </p:blipFill>
        <p:spPr>
          <a:xfrm>
            <a:off x="8201026" y="3127802"/>
            <a:ext cx="6956853" cy="4637901"/>
          </a:xfrm>
          <a:prstGeom prst="rect">
            <a:avLst/>
          </a:prstGeom>
          <a:noFill/>
          <a:ln>
            <a:noFill/>
          </a:ln>
        </p:spPr>
      </p:pic>
      <p:sp>
        <p:nvSpPr>
          <p:cNvPr id="560" name="Google Shape;560;g3ea74e1c447_0_121"/>
          <p:cNvSpPr txBox="1"/>
          <p:nvPr/>
        </p:nvSpPr>
        <p:spPr>
          <a:xfrm>
            <a:off x="12115800" y="9372600"/>
            <a:ext cx="2857500" cy="685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100"/>
              <a:buFont typeface="Arial"/>
              <a:buNone/>
            </a:pPr>
            <a:fld id="{00000000-1234-1234-1234-123412341234}" type="slidenum">
              <a:rPr lang="en-US" sz="2100" b="0" i="0" u="none" strike="noStrike" cap="none">
                <a:solidFill>
                  <a:srgbClr val="000000"/>
                </a:solidFill>
                <a:latin typeface="Times New Roman"/>
                <a:ea typeface="Times New Roman"/>
                <a:cs typeface="Times New Roman"/>
                <a:sym typeface="Times New Roman"/>
              </a:rPr>
              <a:t>27</a:t>
            </a:fld>
            <a:endParaRPr sz="2100" b="0" i="0" u="none" strike="noStrike" cap="none">
              <a:solidFill>
                <a:srgbClr val="000000"/>
              </a:solidFill>
              <a:latin typeface="Times New Roman"/>
              <a:ea typeface="Times New Roman"/>
              <a:cs typeface="Times New Roman"/>
              <a:sym typeface="Times New Roman"/>
            </a:endParaRPr>
          </a:p>
        </p:txBody>
      </p:sp>
      <p:sp>
        <p:nvSpPr>
          <p:cNvPr id="561" name="Google Shape;561;g3ea74e1c447_0_121"/>
          <p:cNvSpPr txBox="1"/>
          <p:nvPr/>
        </p:nvSpPr>
        <p:spPr>
          <a:xfrm>
            <a:off x="171450" y="174364"/>
            <a:ext cx="8029500" cy="3117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3000"/>
              <a:buFont typeface="Arial"/>
              <a:buNone/>
            </a:pPr>
            <a:r>
              <a:rPr lang="en-US" sz="3000" b="1" i="0" u="none" strike="noStrike" cap="none" dirty="0" err="1">
                <a:solidFill>
                  <a:srgbClr val="FFC000"/>
                </a:solidFill>
                <a:latin typeface="Arial"/>
                <a:ea typeface="Arial"/>
                <a:cs typeface="Arial"/>
                <a:sym typeface="Arial"/>
              </a:rPr>
              <a:t>AuBe</a:t>
            </a:r>
            <a:r>
              <a:rPr lang="en-US" sz="3000" b="1" i="0" u="none" strike="noStrike" cap="none" dirty="0">
                <a:solidFill>
                  <a:srgbClr val="FFC000"/>
                </a:solidFill>
                <a:latin typeface="Arial"/>
                <a:ea typeface="Arial"/>
                <a:cs typeface="Arial"/>
                <a:sym typeface="Arial"/>
              </a:rPr>
              <a:t> – </a:t>
            </a:r>
            <a:r>
              <a:rPr lang="en-US" sz="3000" b="1" i="0" u="none" strike="noStrike" cap="none" dirty="0" err="1">
                <a:solidFill>
                  <a:srgbClr val="FFC000"/>
                </a:solidFill>
                <a:latin typeface="Arial"/>
                <a:ea typeface="Arial"/>
                <a:cs typeface="Arial"/>
                <a:sym typeface="Arial"/>
              </a:rPr>
              <a:t>Tatort</a:t>
            </a:r>
            <a:r>
              <a:rPr lang="en-US" sz="3000" b="1" i="0" u="none" strike="noStrike" cap="none" dirty="0">
                <a:solidFill>
                  <a:srgbClr val="FFC000"/>
                </a:solidFill>
                <a:latin typeface="Arial"/>
                <a:ea typeface="Arial"/>
                <a:cs typeface="Arial"/>
                <a:sym typeface="Arial"/>
              </a:rPr>
              <a:t> </a:t>
            </a:r>
            <a:r>
              <a:rPr lang="en-US" sz="3000" b="1" i="0" u="none" strike="noStrike" cap="none" dirty="0" err="1">
                <a:solidFill>
                  <a:srgbClr val="FFC000"/>
                </a:solidFill>
                <a:latin typeface="Arial"/>
                <a:ea typeface="Arial"/>
                <a:cs typeface="Arial"/>
                <a:sym typeface="Arial"/>
              </a:rPr>
              <a:t>Straßenbeleuchtung</a:t>
            </a:r>
            <a:endParaRPr dirty="0"/>
          </a:p>
          <a:p>
            <a:pPr marL="0" marR="0" lvl="0" indent="0" algn="l" rtl="0">
              <a:lnSpc>
                <a:spcPct val="100000"/>
              </a:lnSpc>
              <a:spcBef>
                <a:spcPts val="900"/>
              </a:spcBef>
              <a:spcAft>
                <a:spcPts val="0"/>
              </a:spcAft>
              <a:buClr>
                <a:srgbClr val="CBCBEF"/>
              </a:buClr>
              <a:buSzPts val="2400"/>
              <a:buFont typeface="Arial"/>
              <a:buNone/>
            </a:pPr>
            <a:r>
              <a:rPr lang="en-US" sz="2400" b="0" i="0" u="none" strike="noStrike" cap="none" dirty="0">
                <a:solidFill>
                  <a:schemeClr val="accent4">
                    <a:lumMod val="40000"/>
                    <a:lumOff val="60000"/>
                  </a:schemeClr>
                </a:solidFill>
                <a:latin typeface="Arial"/>
                <a:ea typeface="Arial"/>
                <a:cs typeface="Arial"/>
                <a:sym typeface="Arial"/>
              </a:rPr>
              <a:t>installations des luminaires </a:t>
            </a:r>
            <a:r>
              <a:rPr lang="en-US" sz="2400" b="0" i="0" u="none" strike="noStrike" cap="none" dirty="0" err="1">
                <a:solidFill>
                  <a:schemeClr val="accent4">
                    <a:lumMod val="40000"/>
                    <a:lumOff val="60000"/>
                  </a:schemeClr>
                </a:solidFill>
                <a:latin typeface="Arial"/>
                <a:ea typeface="Arial"/>
                <a:cs typeface="Arial"/>
                <a:sym typeface="Arial"/>
              </a:rPr>
              <a:t>masqués</a:t>
            </a:r>
            <a:r>
              <a:rPr lang="en-US" sz="2400" b="0" i="0" u="none" strike="noStrike" cap="none" dirty="0">
                <a:solidFill>
                  <a:schemeClr val="accent4">
                    <a:lumMod val="40000"/>
                    <a:lumOff val="60000"/>
                  </a:schemeClr>
                </a:solidFill>
                <a:latin typeface="Arial"/>
                <a:ea typeface="Arial"/>
                <a:cs typeface="Arial"/>
                <a:sym typeface="Arial"/>
              </a:rPr>
              <a:t> </a:t>
            </a:r>
            <a:r>
              <a:rPr lang="en-US" sz="2400" dirty="0">
                <a:solidFill>
                  <a:schemeClr val="accent4">
                    <a:lumMod val="40000"/>
                    <a:lumOff val="60000"/>
                  </a:schemeClr>
                </a:solidFill>
              </a:rPr>
              <a:t>dans</a:t>
            </a:r>
            <a:r>
              <a:rPr lang="en-US" sz="2400" b="0" i="0" u="none" strike="noStrike" cap="none" dirty="0">
                <a:solidFill>
                  <a:schemeClr val="accent4">
                    <a:lumMod val="40000"/>
                    <a:lumOff val="60000"/>
                  </a:schemeClr>
                </a:solidFill>
                <a:latin typeface="Arial"/>
                <a:ea typeface="Arial"/>
                <a:cs typeface="Arial"/>
                <a:sym typeface="Arial"/>
              </a:rPr>
              <a:t> 4 communes:</a:t>
            </a:r>
            <a:endParaRPr dirty="0">
              <a:solidFill>
                <a:schemeClr val="accent4">
                  <a:lumMod val="40000"/>
                  <a:lumOff val="60000"/>
                </a:schemeClr>
              </a:solidFill>
            </a:endParaRPr>
          </a:p>
          <a:p>
            <a:pPr marL="428625" marR="0" lvl="0" indent="-428625" algn="l" rtl="0">
              <a:lnSpc>
                <a:spcPct val="100000"/>
              </a:lnSpc>
              <a:spcBef>
                <a:spcPts val="900"/>
              </a:spcBef>
              <a:spcAft>
                <a:spcPts val="0"/>
              </a:spcAft>
              <a:buClr>
                <a:srgbClr val="CBCBEF"/>
              </a:buClr>
              <a:buSzPts val="2100"/>
              <a:buFont typeface="Arial"/>
              <a:buChar char="-"/>
            </a:pPr>
            <a:r>
              <a:rPr lang="en-US" sz="2100" b="0" i="0" u="none" strike="noStrike" cap="none" dirty="0" err="1">
                <a:solidFill>
                  <a:schemeClr val="accent4">
                    <a:lumMod val="40000"/>
                    <a:lumOff val="60000"/>
                  </a:schemeClr>
                </a:solidFill>
                <a:latin typeface="Arial"/>
                <a:ea typeface="Arial"/>
                <a:cs typeface="Arial"/>
                <a:sym typeface="Arial"/>
              </a:rPr>
              <a:t>Gülpe</a:t>
            </a:r>
            <a:r>
              <a:rPr lang="en-US" sz="2100" b="0" i="0" u="none" strike="noStrike" cap="none" dirty="0">
                <a:solidFill>
                  <a:schemeClr val="accent4">
                    <a:lumMod val="40000"/>
                    <a:lumOff val="60000"/>
                  </a:schemeClr>
                </a:solidFill>
                <a:latin typeface="Arial"/>
                <a:ea typeface="Arial"/>
                <a:cs typeface="Arial"/>
                <a:sym typeface="Arial"/>
              </a:rPr>
              <a:t> - </a:t>
            </a:r>
            <a:r>
              <a:rPr lang="en-US" sz="2100" b="0" i="0" u="none" strike="noStrike" cap="none" dirty="0" err="1">
                <a:solidFill>
                  <a:schemeClr val="accent4">
                    <a:lumMod val="40000"/>
                    <a:lumOff val="60000"/>
                  </a:schemeClr>
                </a:solidFill>
                <a:latin typeface="Arial"/>
                <a:ea typeface="Arial"/>
                <a:cs typeface="Arial"/>
                <a:sym typeface="Arial"/>
              </a:rPr>
              <a:t>IDSReserve</a:t>
            </a:r>
            <a:r>
              <a:rPr lang="en-US" sz="2100" b="0" i="0" u="none" strike="noStrike" cap="none" dirty="0">
                <a:solidFill>
                  <a:schemeClr val="accent4">
                    <a:lumMod val="40000"/>
                    <a:lumOff val="60000"/>
                  </a:schemeClr>
                </a:solidFill>
                <a:latin typeface="Arial"/>
                <a:ea typeface="Arial"/>
                <a:cs typeface="Arial"/>
                <a:sym typeface="Arial"/>
              </a:rPr>
              <a:t> </a:t>
            </a:r>
            <a:r>
              <a:rPr lang="en-US" sz="2100" b="0" i="0" u="none" strike="noStrike" cap="none" dirty="0" err="1">
                <a:solidFill>
                  <a:schemeClr val="accent4">
                    <a:lumMod val="40000"/>
                    <a:lumOff val="60000"/>
                  </a:schemeClr>
                </a:solidFill>
                <a:latin typeface="Arial"/>
                <a:ea typeface="Arial"/>
                <a:cs typeface="Arial"/>
                <a:sym typeface="Arial"/>
              </a:rPr>
              <a:t>Westhavelland</a:t>
            </a:r>
            <a:endParaRPr sz="2100" b="0" i="0" u="none" strike="noStrike" cap="none" dirty="0">
              <a:solidFill>
                <a:schemeClr val="accent4">
                  <a:lumMod val="40000"/>
                  <a:lumOff val="60000"/>
                </a:schemeClr>
              </a:solidFill>
              <a:latin typeface="Arial"/>
              <a:ea typeface="Arial"/>
              <a:cs typeface="Arial"/>
              <a:sym typeface="Arial"/>
            </a:endParaRPr>
          </a:p>
          <a:p>
            <a:pPr marL="428625" marR="0" lvl="0" indent="-428625" algn="l" rtl="0">
              <a:lnSpc>
                <a:spcPct val="100000"/>
              </a:lnSpc>
              <a:spcBef>
                <a:spcPts val="900"/>
              </a:spcBef>
              <a:spcAft>
                <a:spcPts val="0"/>
              </a:spcAft>
              <a:buClr>
                <a:srgbClr val="CBCBEF"/>
              </a:buClr>
              <a:buSzPts val="2100"/>
              <a:buFont typeface="Arial"/>
              <a:buChar char="-"/>
            </a:pPr>
            <a:r>
              <a:rPr lang="en-US" sz="2100" b="0" i="0" u="none" strike="noStrike" cap="none" dirty="0" err="1">
                <a:solidFill>
                  <a:schemeClr val="accent4">
                    <a:lumMod val="40000"/>
                    <a:lumOff val="60000"/>
                  </a:schemeClr>
                </a:solidFill>
                <a:latin typeface="Arial"/>
                <a:ea typeface="Arial"/>
                <a:cs typeface="Arial"/>
                <a:sym typeface="Arial"/>
              </a:rPr>
              <a:t>Neuglobsow</a:t>
            </a:r>
            <a:r>
              <a:rPr lang="en-US" sz="2100" b="0" i="0" u="none" strike="noStrike" cap="none" dirty="0">
                <a:solidFill>
                  <a:schemeClr val="accent4">
                    <a:lumMod val="40000"/>
                    <a:lumOff val="60000"/>
                  </a:schemeClr>
                </a:solidFill>
                <a:latin typeface="Arial"/>
                <a:ea typeface="Arial"/>
                <a:cs typeface="Arial"/>
                <a:sym typeface="Arial"/>
              </a:rPr>
              <a:t> – Nature Parc </a:t>
            </a:r>
            <a:r>
              <a:rPr lang="en-US" sz="2100" b="0" i="0" u="none" strike="noStrike" cap="none" dirty="0" err="1">
                <a:solidFill>
                  <a:schemeClr val="accent4">
                    <a:lumMod val="40000"/>
                    <a:lumOff val="60000"/>
                  </a:schemeClr>
                </a:solidFill>
                <a:latin typeface="Arial"/>
                <a:ea typeface="Arial"/>
                <a:cs typeface="Arial"/>
                <a:sym typeface="Arial"/>
              </a:rPr>
              <a:t>Stechlin-Ruppiner</a:t>
            </a:r>
            <a:r>
              <a:rPr lang="en-US" sz="2100" b="0" i="0" u="none" strike="noStrike" cap="none" dirty="0">
                <a:solidFill>
                  <a:schemeClr val="accent4">
                    <a:lumMod val="40000"/>
                    <a:lumOff val="60000"/>
                  </a:schemeClr>
                </a:solidFill>
                <a:latin typeface="Arial"/>
                <a:ea typeface="Arial"/>
                <a:cs typeface="Arial"/>
                <a:sym typeface="Arial"/>
              </a:rPr>
              <a:t> Land/</a:t>
            </a:r>
            <a:br>
              <a:rPr lang="en-US" sz="2100" b="0" i="0" u="none" strike="noStrike" cap="none" dirty="0">
                <a:solidFill>
                  <a:schemeClr val="accent4">
                    <a:lumMod val="40000"/>
                    <a:lumOff val="60000"/>
                  </a:schemeClr>
                </a:solidFill>
                <a:latin typeface="Arial"/>
                <a:ea typeface="Arial"/>
                <a:cs typeface="Arial"/>
                <a:sym typeface="Arial"/>
              </a:rPr>
            </a:br>
            <a:r>
              <a:rPr lang="en-US" sz="2100" b="0" i="0" u="none" strike="noStrike" cap="none" dirty="0" err="1">
                <a:solidFill>
                  <a:schemeClr val="accent4">
                    <a:lumMod val="40000"/>
                    <a:lumOff val="60000"/>
                  </a:schemeClr>
                </a:solidFill>
                <a:latin typeface="Arial"/>
                <a:ea typeface="Arial"/>
                <a:cs typeface="Arial"/>
                <a:sym typeface="Arial"/>
              </a:rPr>
              <a:t>IDSPark</a:t>
            </a:r>
            <a:r>
              <a:rPr lang="en-US" sz="2100" b="0" i="0" u="none" strike="noStrike" cap="none" dirty="0">
                <a:solidFill>
                  <a:schemeClr val="accent4">
                    <a:lumMod val="40000"/>
                    <a:lumOff val="60000"/>
                  </a:schemeClr>
                </a:solidFill>
                <a:latin typeface="Arial"/>
                <a:ea typeface="Arial"/>
                <a:cs typeface="Arial"/>
                <a:sym typeface="Arial"/>
              </a:rPr>
              <a:t> </a:t>
            </a:r>
            <a:r>
              <a:rPr lang="en-US" sz="2100" b="0" i="0" u="none" strike="noStrike" cap="none" dirty="0" err="1">
                <a:solidFill>
                  <a:schemeClr val="accent4">
                    <a:lumMod val="40000"/>
                    <a:lumOff val="60000"/>
                  </a:schemeClr>
                </a:solidFill>
                <a:latin typeface="Arial"/>
                <a:ea typeface="Arial"/>
                <a:cs typeface="Arial"/>
                <a:sym typeface="Arial"/>
              </a:rPr>
              <a:t>Kyritz-Ruppiner</a:t>
            </a:r>
            <a:r>
              <a:rPr lang="en-US" sz="2100" b="0" i="0" u="none" strike="noStrike" cap="none" dirty="0">
                <a:solidFill>
                  <a:schemeClr val="accent4">
                    <a:lumMod val="40000"/>
                    <a:lumOff val="60000"/>
                  </a:schemeClr>
                </a:solidFill>
                <a:latin typeface="Arial"/>
                <a:ea typeface="Arial"/>
                <a:cs typeface="Arial"/>
                <a:sym typeface="Arial"/>
              </a:rPr>
              <a:t> Heide</a:t>
            </a:r>
            <a:endParaRPr sz="2100" b="0" i="0" u="none" strike="noStrike" cap="none" dirty="0">
              <a:solidFill>
                <a:schemeClr val="accent4">
                  <a:lumMod val="40000"/>
                  <a:lumOff val="60000"/>
                </a:schemeClr>
              </a:solidFill>
              <a:latin typeface="Arial"/>
              <a:ea typeface="Arial"/>
              <a:cs typeface="Arial"/>
              <a:sym typeface="Arial"/>
            </a:endParaRPr>
          </a:p>
          <a:p>
            <a:pPr marL="428625" marR="0" lvl="0" indent="-428625" algn="l" rtl="0">
              <a:lnSpc>
                <a:spcPct val="100000"/>
              </a:lnSpc>
              <a:spcBef>
                <a:spcPts val="900"/>
              </a:spcBef>
              <a:spcAft>
                <a:spcPts val="0"/>
              </a:spcAft>
              <a:buClr>
                <a:srgbClr val="CBCBEF"/>
              </a:buClr>
              <a:buSzPts val="2100"/>
              <a:buFont typeface="Arial"/>
              <a:buChar char="-"/>
            </a:pPr>
            <a:r>
              <a:rPr lang="en-US" sz="2100" b="0" i="0" u="none" strike="noStrike" cap="none" dirty="0">
                <a:solidFill>
                  <a:schemeClr val="accent4">
                    <a:lumMod val="40000"/>
                    <a:lumOff val="60000"/>
                  </a:schemeClr>
                </a:solidFill>
                <a:latin typeface="Arial"/>
                <a:ea typeface="Arial"/>
                <a:cs typeface="Arial"/>
                <a:sym typeface="Arial"/>
              </a:rPr>
              <a:t>Krakow - </a:t>
            </a:r>
            <a:r>
              <a:rPr lang="en-US" sz="2100" b="0" i="0" u="none" strike="noStrike" cap="none" dirty="0" err="1">
                <a:solidFill>
                  <a:schemeClr val="accent4">
                    <a:lumMod val="40000"/>
                    <a:lumOff val="60000"/>
                  </a:schemeClr>
                </a:solidFill>
                <a:latin typeface="Arial"/>
                <a:ea typeface="Arial"/>
                <a:cs typeface="Arial"/>
                <a:sym typeface="Arial"/>
              </a:rPr>
              <a:t>IDSPark</a:t>
            </a:r>
            <a:r>
              <a:rPr lang="en-US" sz="2100" b="0" i="0" u="none" strike="noStrike" cap="none" dirty="0">
                <a:solidFill>
                  <a:schemeClr val="accent4">
                    <a:lumMod val="40000"/>
                    <a:lumOff val="60000"/>
                  </a:schemeClr>
                </a:solidFill>
                <a:latin typeface="Arial"/>
                <a:ea typeface="Arial"/>
                <a:cs typeface="Arial"/>
                <a:sym typeface="Arial"/>
              </a:rPr>
              <a:t> </a:t>
            </a:r>
            <a:r>
              <a:rPr lang="en-US" sz="2100" b="0" i="0" u="none" strike="noStrike" cap="none" dirty="0" err="1">
                <a:solidFill>
                  <a:schemeClr val="accent4">
                    <a:lumMod val="40000"/>
                    <a:lumOff val="60000"/>
                  </a:schemeClr>
                </a:solidFill>
                <a:latin typeface="Arial"/>
                <a:ea typeface="Arial"/>
                <a:cs typeface="Arial"/>
                <a:sym typeface="Arial"/>
              </a:rPr>
              <a:t>Nossentiner-Schwintzer</a:t>
            </a:r>
            <a:r>
              <a:rPr lang="en-US" sz="2100" b="0" i="0" u="none" strike="noStrike" cap="none" dirty="0">
                <a:solidFill>
                  <a:schemeClr val="accent4">
                    <a:lumMod val="40000"/>
                    <a:lumOff val="60000"/>
                  </a:schemeClr>
                </a:solidFill>
                <a:latin typeface="Arial"/>
                <a:ea typeface="Arial"/>
                <a:cs typeface="Arial"/>
                <a:sym typeface="Arial"/>
              </a:rPr>
              <a:t> Heide</a:t>
            </a:r>
            <a:endParaRPr sz="2100" b="0" i="0" u="none" strike="noStrike" cap="none" dirty="0">
              <a:solidFill>
                <a:schemeClr val="accent4">
                  <a:lumMod val="40000"/>
                  <a:lumOff val="60000"/>
                </a:schemeClr>
              </a:solidFill>
              <a:latin typeface="Arial"/>
              <a:ea typeface="Arial"/>
              <a:cs typeface="Arial"/>
              <a:sym typeface="Arial"/>
            </a:endParaRPr>
          </a:p>
          <a:p>
            <a:pPr marL="428625" marR="0" lvl="0" indent="-428625" algn="l" rtl="0">
              <a:lnSpc>
                <a:spcPct val="100000"/>
              </a:lnSpc>
              <a:spcBef>
                <a:spcPts val="900"/>
              </a:spcBef>
              <a:spcAft>
                <a:spcPts val="0"/>
              </a:spcAft>
              <a:buClr>
                <a:srgbClr val="CBCBEF"/>
              </a:buClr>
              <a:buSzPts val="2100"/>
              <a:buFont typeface="Arial"/>
              <a:buChar char="-"/>
            </a:pPr>
            <a:r>
              <a:rPr lang="en-US" sz="2100" b="0" i="0" u="none" strike="noStrike" cap="none" dirty="0">
                <a:solidFill>
                  <a:schemeClr val="accent4">
                    <a:lumMod val="40000"/>
                    <a:lumOff val="60000"/>
                  </a:schemeClr>
                </a:solidFill>
                <a:latin typeface="Arial"/>
                <a:ea typeface="Arial"/>
                <a:cs typeface="Arial"/>
                <a:sym typeface="Arial"/>
              </a:rPr>
              <a:t>Fulda – </a:t>
            </a:r>
            <a:r>
              <a:rPr lang="en-US" sz="2100" b="0" i="0" u="none" strike="noStrike" cap="none" dirty="0" err="1">
                <a:solidFill>
                  <a:schemeClr val="accent4">
                    <a:lumMod val="40000"/>
                    <a:lumOff val="60000"/>
                  </a:schemeClr>
                </a:solidFill>
                <a:latin typeface="Arial"/>
                <a:ea typeface="Arial"/>
                <a:cs typeface="Arial"/>
                <a:sym typeface="Arial"/>
              </a:rPr>
              <a:t>IDSCommunity</a:t>
            </a:r>
            <a:endParaRPr sz="2100" b="0" i="0" u="none" strike="noStrike" cap="none" dirty="0">
              <a:solidFill>
                <a:schemeClr val="accent4">
                  <a:lumMod val="40000"/>
                  <a:lumOff val="60000"/>
                </a:schemeClr>
              </a:solidFill>
              <a:latin typeface="Arial"/>
              <a:ea typeface="Arial"/>
              <a:cs typeface="Arial"/>
              <a:sym typeface="Arial"/>
            </a:endParaRPr>
          </a:p>
        </p:txBody>
      </p:sp>
      <p:pic>
        <p:nvPicPr>
          <p:cNvPr id="562" name="Google Shape;562;g3ea74e1c447_0_121"/>
          <p:cNvPicPr preferRelativeResize="0"/>
          <p:nvPr/>
        </p:nvPicPr>
        <p:blipFill rotWithShape="1">
          <a:blip r:embed="rId4">
            <a:alphaModFix/>
          </a:blip>
          <a:srcRect/>
          <a:stretch/>
        </p:blipFill>
        <p:spPr>
          <a:xfrm>
            <a:off x="12934951" y="97633"/>
            <a:ext cx="5205413" cy="5585060"/>
          </a:xfrm>
          <a:prstGeom prst="rect">
            <a:avLst/>
          </a:prstGeom>
          <a:noFill/>
          <a:ln>
            <a:noFill/>
          </a:ln>
        </p:spPr>
      </p:pic>
      <p:pic>
        <p:nvPicPr>
          <p:cNvPr id="563" name="Google Shape;563;g3ea74e1c447_0_121"/>
          <p:cNvPicPr preferRelativeResize="0"/>
          <p:nvPr/>
        </p:nvPicPr>
        <p:blipFill rotWithShape="1">
          <a:blip r:embed="rId5">
            <a:alphaModFix/>
          </a:blip>
          <a:srcRect/>
          <a:stretch/>
        </p:blipFill>
        <p:spPr>
          <a:xfrm>
            <a:off x="1526264" y="3503360"/>
            <a:ext cx="6143625" cy="4095749"/>
          </a:xfrm>
          <a:prstGeom prst="rect">
            <a:avLst/>
          </a:prstGeom>
          <a:noFill/>
          <a:ln>
            <a:noFill/>
          </a:ln>
        </p:spPr>
      </p:pic>
      <p:pic>
        <p:nvPicPr>
          <p:cNvPr id="564" name="Google Shape;564;g3ea74e1c447_0_121"/>
          <p:cNvPicPr preferRelativeResize="0"/>
          <p:nvPr/>
        </p:nvPicPr>
        <p:blipFill rotWithShape="1">
          <a:blip r:embed="rId6">
            <a:alphaModFix/>
          </a:blip>
          <a:srcRect/>
          <a:stretch/>
        </p:blipFill>
        <p:spPr>
          <a:xfrm>
            <a:off x="-1" y="7765703"/>
            <a:ext cx="3381377" cy="2520731"/>
          </a:xfrm>
          <a:prstGeom prst="rect">
            <a:avLst/>
          </a:prstGeom>
          <a:noFill/>
          <a:ln>
            <a:noFill/>
          </a:ln>
        </p:spPr>
      </p:pic>
      <p:pic>
        <p:nvPicPr>
          <p:cNvPr id="565" name="Google Shape;565;g3ea74e1c447_0_121"/>
          <p:cNvPicPr preferRelativeResize="0"/>
          <p:nvPr/>
        </p:nvPicPr>
        <p:blipFill rotWithShape="1">
          <a:blip r:embed="rId7">
            <a:alphaModFix/>
          </a:blip>
          <a:srcRect/>
          <a:stretch/>
        </p:blipFill>
        <p:spPr>
          <a:xfrm>
            <a:off x="13205248" y="7611257"/>
            <a:ext cx="3589316" cy="2675745"/>
          </a:xfrm>
          <a:prstGeom prst="rect">
            <a:avLst/>
          </a:prstGeom>
          <a:noFill/>
          <a:ln>
            <a:noFill/>
          </a:ln>
        </p:spPr>
      </p:pic>
      <p:sp>
        <p:nvSpPr>
          <p:cNvPr id="566" name="Google Shape;566;g3ea74e1c447_0_121"/>
          <p:cNvSpPr/>
          <p:nvPr/>
        </p:nvSpPr>
        <p:spPr>
          <a:xfrm>
            <a:off x="10180980" y="7790972"/>
            <a:ext cx="2168940" cy="10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CCCCFF"/>
              </a:buClr>
              <a:buSzPts val="2400"/>
              <a:buFont typeface="Arial"/>
              <a:buNone/>
            </a:pPr>
            <a:r>
              <a:rPr lang="en-US" sz="2400" b="0" i="0" u="none" strike="noStrike" cap="none" dirty="0">
                <a:solidFill>
                  <a:schemeClr val="accent4">
                    <a:lumMod val="40000"/>
                    <a:lumOff val="60000"/>
                  </a:schemeClr>
                </a:solidFill>
                <a:latin typeface="Arial"/>
                <a:ea typeface="Arial"/>
                <a:cs typeface="Arial"/>
                <a:sym typeface="Arial"/>
              </a:rPr>
              <a:t>nouveau</a:t>
            </a:r>
            <a:endParaRPr lang="da-DK" sz="2400" b="0" i="0" u="none" strike="noStrike" cap="none" dirty="0">
              <a:solidFill>
                <a:schemeClr val="accent4">
                  <a:lumMod val="40000"/>
                  <a:lumOff val="60000"/>
                </a:schemeClr>
              </a:solidFill>
              <a:latin typeface="Arial"/>
              <a:ea typeface="Arial"/>
              <a:cs typeface="Arial"/>
              <a:sym typeface="Arial"/>
            </a:endParaRPr>
          </a:p>
          <a:p>
            <a:pPr marL="0" marR="0" lvl="0" indent="0" algn="ctr" rtl="0">
              <a:lnSpc>
                <a:spcPct val="100000"/>
              </a:lnSpc>
              <a:spcBef>
                <a:spcPts val="1200"/>
              </a:spcBef>
              <a:spcAft>
                <a:spcPts val="0"/>
              </a:spcAft>
              <a:buClr>
                <a:srgbClr val="CCCCFF"/>
              </a:buClr>
              <a:buSzPts val="2400"/>
              <a:buFont typeface="Arial"/>
              <a:buNone/>
            </a:pPr>
            <a:r>
              <a:rPr lang="da-DK" sz="2400" b="0" i="0" u="none" strike="noStrike" cap="none" dirty="0">
                <a:solidFill>
                  <a:schemeClr val="accent4">
                    <a:lumMod val="40000"/>
                    <a:lumOff val="60000"/>
                  </a:schemeClr>
                </a:solidFill>
                <a:latin typeface="Arial"/>
                <a:ea typeface="Arial"/>
                <a:cs typeface="Arial"/>
                <a:sym typeface="Arial"/>
              </a:rPr>
              <a:t>LED 2200 K     </a:t>
            </a:r>
            <a:endParaRPr lang="da-DK" dirty="0">
              <a:solidFill>
                <a:schemeClr val="accent4">
                  <a:lumMod val="40000"/>
                  <a:lumOff val="60000"/>
                </a:schemeClr>
              </a:solidFill>
            </a:endParaRPr>
          </a:p>
        </p:txBody>
      </p:sp>
      <p:pic>
        <p:nvPicPr>
          <p:cNvPr id="567" name="Google Shape;567;g3ea74e1c447_0_121" descr="https://www.tatort-strassenbeleuchtung.de/wp-content/uploads/2022/06/Logoleiste_Foerderung_4.2022-e1656510329893.png"/>
          <p:cNvPicPr preferRelativeResize="0"/>
          <p:nvPr/>
        </p:nvPicPr>
        <p:blipFill rotWithShape="1">
          <a:blip r:embed="rId8">
            <a:alphaModFix/>
          </a:blip>
          <a:srcRect/>
          <a:stretch/>
        </p:blipFill>
        <p:spPr>
          <a:xfrm>
            <a:off x="8066114" y="174363"/>
            <a:ext cx="4586669" cy="1561581"/>
          </a:xfrm>
          <a:prstGeom prst="rect">
            <a:avLst/>
          </a:prstGeom>
          <a:noFill/>
          <a:ln>
            <a:noFill/>
          </a:ln>
        </p:spPr>
      </p:pic>
      <p:sp>
        <p:nvSpPr>
          <p:cNvPr id="2" name="Google Shape;566;g3ea74e1c447_0_121">
            <a:extLst>
              <a:ext uri="{FF2B5EF4-FFF2-40B4-BE49-F238E27FC236}">
                <a16:creationId xmlns:a16="http://schemas.microsoft.com/office/drawing/2014/main" id="{B10B68D7-A190-ACAC-23FF-4DAD2ECF8B54}"/>
              </a:ext>
            </a:extLst>
          </p:cNvPr>
          <p:cNvSpPr/>
          <p:nvPr/>
        </p:nvSpPr>
        <p:spPr>
          <a:xfrm>
            <a:off x="3641175" y="7765703"/>
            <a:ext cx="3381377" cy="10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CCCCFF"/>
              </a:buClr>
              <a:buSzPts val="2400"/>
              <a:buFont typeface="Arial"/>
              <a:buNone/>
            </a:pPr>
            <a:r>
              <a:rPr lang="en-US" sz="2400" b="0" i="0" u="none" strike="noStrike" cap="none" dirty="0" err="1">
                <a:solidFill>
                  <a:schemeClr val="accent4">
                    <a:lumMod val="40000"/>
                    <a:lumOff val="60000"/>
                  </a:schemeClr>
                </a:solidFill>
                <a:latin typeface="Arial"/>
                <a:ea typeface="Arial"/>
                <a:cs typeface="Arial"/>
                <a:sym typeface="Arial"/>
              </a:rPr>
              <a:t>ancien</a:t>
            </a:r>
            <a:endParaRPr lang="da-DK" sz="2400" b="0" i="0" u="none" strike="noStrike" cap="none" dirty="0">
              <a:solidFill>
                <a:schemeClr val="accent4">
                  <a:lumMod val="40000"/>
                  <a:lumOff val="60000"/>
                </a:schemeClr>
              </a:solidFill>
              <a:latin typeface="Arial"/>
              <a:ea typeface="Arial"/>
              <a:cs typeface="Arial"/>
              <a:sym typeface="Arial"/>
            </a:endParaRPr>
          </a:p>
          <a:p>
            <a:pPr marL="0" marR="0" lvl="0" indent="0" algn="ctr" rtl="0">
              <a:lnSpc>
                <a:spcPct val="100000"/>
              </a:lnSpc>
              <a:spcBef>
                <a:spcPts val="1200"/>
              </a:spcBef>
              <a:spcAft>
                <a:spcPts val="0"/>
              </a:spcAft>
              <a:buClr>
                <a:srgbClr val="CCCCFF"/>
              </a:buClr>
              <a:buSzPts val="2400"/>
              <a:buFont typeface="Arial"/>
              <a:buNone/>
            </a:pPr>
            <a:r>
              <a:rPr lang="da-DK" sz="2400" b="0" i="0" u="none" strike="noStrike" cap="none" dirty="0">
                <a:solidFill>
                  <a:schemeClr val="accent4">
                    <a:lumMod val="40000"/>
                    <a:lumOff val="60000"/>
                  </a:schemeClr>
                </a:solidFill>
                <a:latin typeface="Arial"/>
                <a:ea typeface="Arial"/>
                <a:cs typeface="Arial"/>
                <a:sym typeface="Arial"/>
              </a:rPr>
              <a:t>sodium hp 1800 K     </a:t>
            </a:r>
            <a:r>
              <a:rPr lang="da-DK" sz="2400" b="0" i="0" u="none" strike="noStrike" cap="none" dirty="0">
                <a:solidFill>
                  <a:srgbClr val="CCCCFF"/>
                </a:solidFill>
                <a:latin typeface="Arial"/>
                <a:ea typeface="Arial"/>
                <a:cs typeface="Arial"/>
                <a:sym typeface="Arial"/>
              </a:rPr>
              <a:t>		</a:t>
            </a:r>
            <a:endParaRPr lang="da-DK" dirty="0"/>
          </a:p>
        </p:txBody>
      </p:sp>
      <p:sp>
        <p:nvSpPr>
          <p:cNvPr id="3" name="Google Shape;566;g3ea74e1c447_0_121">
            <a:extLst>
              <a:ext uri="{FF2B5EF4-FFF2-40B4-BE49-F238E27FC236}">
                <a16:creationId xmlns:a16="http://schemas.microsoft.com/office/drawing/2014/main" id="{E4409B41-97A8-CC7E-1719-3C7F7FCDE597}"/>
              </a:ext>
            </a:extLst>
          </p:cNvPr>
          <p:cNvSpPr/>
          <p:nvPr/>
        </p:nvSpPr>
        <p:spPr>
          <a:xfrm>
            <a:off x="6943725" y="8074493"/>
            <a:ext cx="1994308" cy="49465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CCCCFF"/>
              </a:buClr>
              <a:buSzPts val="2400"/>
              <a:buFont typeface="Arial"/>
              <a:buNone/>
            </a:pPr>
            <a:r>
              <a:rPr lang="en-US" sz="2700" b="1" i="0" u="none" strike="noStrike" cap="none" dirty="0">
                <a:solidFill>
                  <a:srgbClr val="FFC000"/>
                </a:solidFill>
                <a:latin typeface="Arial"/>
                <a:ea typeface="Arial"/>
                <a:cs typeface="Arial"/>
                <a:sym typeface="Arial"/>
              </a:rPr>
              <a:t>Fulda</a:t>
            </a:r>
            <a:endParaRPr lang="da-DK" sz="2400" b="0" i="0" u="none" strike="noStrike" cap="none" dirty="0">
              <a:solidFill>
                <a:srgbClr val="CCCCFF"/>
              </a:solidFill>
              <a:latin typeface="Arial"/>
              <a:ea typeface="Arial"/>
              <a:cs typeface="Arial"/>
              <a:sym typeface="Arial"/>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571"/>
        <p:cNvGrpSpPr/>
        <p:nvPr/>
      </p:nvGrpSpPr>
      <p:grpSpPr>
        <a:xfrm>
          <a:off x="0" y="0"/>
          <a:ext cx="0" cy="0"/>
          <a:chOff x="0" y="0"/>
          <a:chExt cx="0" cy="0"/>
        </a:xfrm>
      </p:grpSpPr>
      <p:sp>
        <p:nvSpPr>
          <p:cNvPr id="572" name="Google Shape;572;g3ea74e1c447_0_133"/>
          <p:cNvSpPr txBox="1"/>
          <p:nvPr/>
        </p:nvSpPr>
        <p:spPr>
          <a:xfrm>
            <a:off x="12115800" y="9372600"/>
            <a:ext cx="2857500" cy="685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100"/>
              <a:buFont typeface="Arial"/>
              <a:buNone/>
            </a:pPr>
            <a:fld id="{00000000-1234-1234-1234-123412341234}" type="slidenum">
              <a:rPr lang="en-US" sz="2100" b="0" i="0" u="none" strike="noStrike" cap="none">
                <a:solidFill>
                  <a:srgbClr val="000000"/>
                </a:solidFill>
                <a:latin typeface="Times New Roman"/>
                <a:ea typeface="Times New Roman"/>
                <a:cs typeface="Times New Roman"/>
                <a:sym typeface="Times New Roman"/>
              </a:rPr>
              <a:t>28</a:t>
            </a:fld>
            <a:endParaRPr sz="2100" b="0" i="0" u="none" strike="noStrike" cap="none">
              <a:solidFill>
                <a:srgbClr val="000000"/>
              </a:solidFill>
              <a:latin typeface="Times New Roman"/>
              <a:ea typeface="Times New Roman"/>
              <a:cs typeface="Times New Roman"/>
              <a:sym typeface="Times New Roman"/>
            </a:endParaRPr>
          </a:p>
        </p:txBody>
      </p:sp>
      <p:sp>
        <p:nvSpPr>
          <p:cNvPr id="573" name="Google Shape;573;g3ea74e1c447_0_133"/>
          <p:cNvSpPr txBox="1"/>
          <p:nvPr/>
        </p:nvSpPr>
        <p:spPr>
          <a:xfrm>
            <a:off x="171449" y="174363"/>
            <a:ext cx="11072655" cy="16337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3000"/>
              <a:buFont typeface="Arial"/>
              <a:buNone/>
            </a:pPr>
            <a:r>
              <a:rPr lang="en-US" sz="3000" b="1" i="0" u="none" strike="noStrike" cap="none" dirty="0" err="1">
                <a:solidFill>
                  <a:srgbClr val="FFC000"/>
                </a:solidFill>
                <a:latin typeface="Arial"/>
                <a:ea typeface="Arial"/>
                <a:cs typeface="Arial"/>
                <a:sym typeface="Arial"/>
              </a:rPr>
              <a:t>AuBe</a:t>
            </a:r>
            <a:endParaRPr sz="3000" b="1" i="0" u="none" strike="noStrike" cap="none" dirty="0">
              <a:solidFill>
                <a:srgbClr val="FFC000"/>
              </a:solidFill>
              <a:latin typeface="Arial"/>
              <a:ea typeface="Arial"/>
              <a:cs typeface="Arial"/>
              <a:sym typeface="Arial"/>
            </a:endParaRPr>
          </a:p>
          <a:p>
            <a:pPr marL="428625" marR="0" lvl="0" indent="-428625" algn="l" rtl="0">
              <a:lnSpc>
                <a:spcPct val="100000"/>
              </a:lnSpc>
              <a:spcBef>
                <a:spcPts val="900"/>
              </a:spcBef>
              <a:spcAft>
                <a:spcPts val="0"/>
              </a:spcAft>
              <a:buClr>
                <a:srgbClr val="CBCBEF"/>
              </a:buClr>
              <a:buSzPts val="2400"/>
              <a:buFont typeface="Arial"/>
              <a:buChar char="-"/>
            </a:pPr>
            <a:r>
              <a:rPr lang="en-US" sz="2400" b="0" i="0" u="none" strike="noStrike" cap="none" dirty="0" err="1">
                <a:solidFill>
                  <a:schemeClr val="accent4">
                    <a:lumMod val="40000"/>
                    <a:lumOff val="60000"/>
                  </a:schemeClr>
                </a:solidFill>
                <a:latin typeface="Arial"/>
                <a:ea typeface="Arial"/>
                <a:cs typeface="Arial"/>
                <a:sym typeface="Arial"/>
              </a:rPr>
              <a:t>Gülpe</a:t>
            </a:r>
            <a:r>
              <a:rPr lang="en-US" sz="2400" b="0" i="0" u="none" strike="noStrike" cap="none" dirty="0">
                <a:solidFill>
                  <a:schemeClr val="accent4">
                    <a:lumMod val="40000"/>
                    <a:lumOff val="60000"/>
                  </a:schemeClr>
                </a:solidFill>
                <a:latin typeface="Arial"/>
                <a:ea typeface="Arial"/>
                <a:cs typeface="Arial"/>
                <a:sym typeface="Arial"/>
              </a:rPr>
              <a:t> - </a:t>
            </a:r>
            <a:r>
              <a:rPr lang="en-US" sz="2400" b="0" i="0" u="none" strike="noStrike" cap="none" dirty="0" err="1">
                <a:solidFill>
                  <a:schemeClr val="accent4">
                    <a:lumMod val="40000"/>
                    <a:lumOff val="60000"/>
                  </a:schemeClr>
                </a:solidFill>
                <a:latin typeface="Arial"/>
                <a:ea typeface="Arial"/>
                <a:cs typeface="Arial"/>
                <a:sym typeface="Arial"/>
              </a:rPr>
              <a:t>IDSReserve</a:t>
            </a:r>
            <a:r>
              <a:rPr lang="en-US" sz="2400" b="0" i="0" u="none" strike="noStrike" cap="none" dirty="0">
                <a:solidFill>
                  <a:schemeClr val="accent4">
                    <a:lumMod val="40000"/>
                    <a:lumOff val="60000"/>
                  </a:schemeClr>
                </a:solidFill>
                <a:latin typeface="Arial"/>
                <a:ea typeface="Arial"/>
                <a:cs typeface="Arial"/>
                <a:sym typeface="Arial"/>
              </a:rPr>
              <a:t> </a:t>
            </a:r>
            <a:r>
              <a:rPr lang="en-US" sz="2400" b="0" i="0" u="none" strike="noStrike" cap="none" dirty="0" err="1">
                <a:solidFill>
                  <a:schemeClr val="accent4">
                    <a:lumMod val="40000"/>
                    <a:lumOff val="60000"/>
                  </a:schemeClr>
                </a:solidFill>
                <a:latin typeface="Arial"/>
                <a:ea typeface="Arial"/>
                <a:cs typeface="Arial"/>
                <a:sym typeface="Arial"/>
              </a:rPr>
              <a:t>Westhavelland</a:t>
            </a:r>
            <a:endParaRPr sz="2400" b="0" i="0" u="none" strike="noStrike" cap="none" dirty="0">
              <a:solidFill>
                <a:schemeClr val="accent4">
                  <a:lumMod val="40000"/>
                  <a:lumOff val="60000"/>
                </a:schemeClr>
              </a:solidFill>
              <a:latin typeface="Arial"/>
              <a:ea typeface="Arial"/>
              <a:cs typeface="Arial"/>
              <a:sym typeface="Arial"/>
            </a:endParaRPr>
          </a:p>
          <a:p>
            <a:pPr marL="0" marR="0" lvl="0" indent="0" algn="l" rtl="0">
              <a:lnSpc>
                <a:spcPct val="100000"/>
              </a:lnSpc>
              <a:spcBef>
                <a:spcPts val="1350"/>
              </a:spcBef>
              <a:spcAft>
                <a:spcPts val="0"/>
              </a:spcAft>
              <a:buClr>
                <a:srgbClr val="CBCBEF"/>
              </a:buClr>
              <a:buSzPts val="2400"/>
              <a:buFont typeface="Arial"/>
              <a:buNone/>
            </a:pPr>
            <a:r>
              <a:rPr lang="en-US" sz="2400" b="0" i="0" u="none" strike="noStrike" cap="none" dirty="0">
                <a:solidFill>
                  <a:schemeClr val="accent4">
                    <a:lumMod val="40000"/>
                    <a:lumOff val="60000"/>
                  </a:schemeClr>
                </a:solidFill>
                <a:latin typeface="Arial"/>
                <a:ea typeface="Arial"/>
                <a:cs typeface="Arial"/>
                <a:sym typeface="Arial"/>
              </a:rPr>
              <a:t>participations des </a:t>
            </a:r>
            <a:r>
              <a:rPr lang="en-US" sz="2400" b="0" i="0" u="none" strike="noStrike" cap="none" dirty="0" err="1">
                <a:solidFill>
                  <a:schemeClr val="accent4">
                    <a:lumMod val="40000"/>
                    <a:lumOff val="60000"/>
                  </a:schemeClr>
                </a:solidFill>
                <a:latin typeface="Arial"/>
                <a:ea typeface="Arial"/>
                <a:cs typeface="Arial"/>
                <a:sym typeface="Arial"/>
              </a:rPr>
              <a:t>citoyens</a:t>
            </a:r>
            <a:r>
              <a:rPr lang="en-US" sz="2400" b="0" i="0" u="none" strike="noStrike" cap="none" dirty="0">
                <a:solidFill>
                  <a:schemeClr val="accent4">
                    <a:lumMod val="40000"/>
                    <a:lumOff val="60000"/>
                  </a:schemeClr>
                </a:solidFill>
                <a:latin typeface="Arial"/>
                <a:ea typeface="Arial"/>
                <a:cs typeface="Arial"/>
                <a:sym typeface="Arial"/>
              </a:rPr>
              <a:t> et des associations de protection de la nature</a:t>
            </a:r>
            <a:r>
              <a:rPr lang="en-US" sz="2700" b="0" i="0" u="none" strike="noStrike" cap="none" dirty="0">
                <a:solidFill>
                  <a:schemeClr val="accent4">
                    <a:lumMod val="40000"/>
                    <a:lumOff val="60000"/>
                  </a:schemeClr>
                </a:solidFill>
                <a:latin typeface="Arial"/>
                <a:ea typeface="Arial"/>
                <a:cs typeface="Arial"/>
                <a:sym typeface="Arial"/>
              </a:rPr>
              <a:t>  </a:t>
            </a:r>
            <a:endParaRPr sz="3000" b="0" i="0" u="none" strike="noStrike" cap="none" dirty="0">
              <a:solidFill>
                <a:schemeClr val="accent4">
                  <a:lumMod val="40000"/>
                  <a:lumOff val="60000"/>
                </a:schemeClr>
              </a:solidFill>
              <a:latin typeface="Arial"/>
              <a:ea typeface="Arial"/>
              <a:cs typeface="Arial"/>
              <a:sym typeface="Arial"/>
            </a:endParaRPr>
          </a:p>
        </p:txBody>
      </p:sp>
      <p:pic>
        <p:nvPicPr>
          <p:cNvPr id="574" name="Google Shape;574;g3ea74e1c447_0_133"/>
          <p:cNvPicPr preferRelativeResize="0"/>
          <p:nvPr/>
        </p:nvPicPr>
        <p:blipFill rotWithShape="1">
          <a:blip r:embed="rId3">
            <a:alphaModFix/>
          </a:blip>
          <a:srcRect/>
          <a:stretch/>
        </p:blipFill>
        <p:spPr>
          <a:xfrm>
            <a:off x="7738244" y="2667353"/>
            <a:ext cx="4478435" cy="2985623"/>
          </a:xfrm>
          <a:prstGeom prst="rect">
            <a:avLst/>
          </a:prstGeom>
          <a:noFill/>
          <a:ln>
            <a:noFill/>
          </a:ln>
        </p:spPr>
      </p:pic>
      <p:pic>
        <p:nvPicPr>
          <p:cNvPr id="575" name="Google Shape;575;g3ea74e1c447_0_133"/>
          <p:cNvPicPr preferRelativeResize="0"/>
          <p:nvPr/>
        </p:nvPicPr>
        <p:blipFill rotWithShape="1">
          <a:blip r:embed="rId4">
            <a:alphaModFix/>
          </a:blip>
          <a:srcRect/>
          <a:stretch/>
        </p:blipFill>
        <p:spPr>
          <a:xfrm>
            <a:off x="453773" y="2765113"/>
            <a:ext cx="4478435" cy="2985623"/>
          </a:xfrm>
          <a:prstGeom prst="rect">
            <a:avLst/>
          </a:prstGeom>
          <a:noFill/>
          <a:ln>
            <a:noFill/>
          </a:ln>
        </p:spPr>
      </p:pic>
      <p:sp>
        <p:nvSpPr>
          <p:cNvPr id="576" name="Google Shape;576;g3ea74e1c447_0_133"/>
          <p:cNvSpPr/>
          <p:nvPr/>
        </p:nvSpPr>
        <p:spPr>
          <a:xfrm>
            <a:off x="5790431" y="5165959"/>
            <a:ext cx="1323975" cy="507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CCCFF"/>
              </a:buClr>
              <a:buSzPts val="2400"/>
              <a:buFont typeface="Arial"/>
              <a:buNone/>
            </a:pPr>
            <a:r>
              <a:rPr lang="en-US" sz="2700" b="1" i="0" u="none" strike="noStrike" cap="none" dirty="0" err="1">
                <a:solidFill>
                  <a:srgbClr val="FFC000"/>
                </a:solidFill>
                <a:latin typeface="Arial"/>
                <a:ea typeface="Arial"/>
                <a:cs typeface="Arial"/>
                <a:sym typeface="Arial"/>
              </a:rPr>
              <a:t>Gülpe</a:t>
            </a:r>
            <a:endParaRPr sz="2400" b="0" i="0" u="none" strike="noStrike" cap="none" dirty="0">
              <a:solidFill>
                <a:srgbClr val="CCCCFF"/>
              </a:solidFill>
              <a:latin typeface="Arial"/>
              <a:ea typeface="Arial"/>
              <a:cs typeface="Arial"/>
              <a:sym typeface="Arial"/>
            </a:endParaRPr>
          </a:p>
        </p:txBody>
      </p:sp>
      <p:pic>
        <p:nvPicPr>
          <p:cNvPr id="577" name="Google Shape;577;g3ea74e1c447_0_133"/>
          <p:cNvPicPr preferRelativeResize="0"/>
          <p:nvPr/>
        </p:nvPicPr>
        <p:blipFill rotWithShape="1">
          <a:blip r:embed="rId5">
            <a:alphaModFix/>
          </a:blip>
          <a:srcRect/>
          <a:stretch/>
        </p:blipFill>
        <p:spPr>
          <a:xfrm>
            <a:off x="24524" y="5848495"/>
            <a:ext cx="2978168" cy="4408790"/>
          </a:xfrm>
          <a:prstGeom prst="rect">
            <a:avLst/>
          </a:prstGeom>
          <a:noFill/>
          <a:ln>
            <a:noFill/>
          </a:ln>
        </p:spPr>
      </p:pic>
      <p:pic>
        <p:nvPicPr>
          <p:cNvPr id="578" name="Google Shape;578;g3ea74e1c447_0_133"/>
          <p:cNvPicPr preferRelativeResize="0"/>
          <p:nvPr/>
        </p:nvPicPr>
        <p:blipFill rotWithShape="1">
          <a:blip r:embed="rId6">
            <a:alphaModFix/>
          </a:blip>
          <a:srcRect/>
          <a:stretch/>
        </p:blipFill>
        <p:spPr>
          <a:xfrm>
            <a:off x="14664955" y="4076700"/>
            <a:ext cx="3628193" cy="6210300"/>
          </a:xfrm>
          <a:prstGeom prst="rect">
            <a:avLst/>
          </a:prstGeom>
          <a:noFill/>
          <a:ln>
            <a:noFill/>
          </a:ln>
        </p:spPr>
      </p:pic>
      <p:pic>
        <p:nvPicPr>
          <p:cNvPr id="579" name="Google Shape;579;g3ea74e1c447_0_133"/>
          <p:cNvPicPr preferRelativeResize="0"/>
          <p:nvPr/>
        </p:nvPicPr>
        <p:blipFill rotWithShape="1">
          <a:blip r:embed="rId7">
            <a:alphaModFix/>
          </a:blip>
          <a:srcRect/>
          <a:stretch/>
        </p:blipFill>
        <p:spPr>
          <a:xfrm>
            <a:off x="12519418" y="158309"/>
            <a:ext cx="5816381" cy="3432618"/>
          </a:xfrm>
          <a:prstGeom prst="rect">
            <a:avLst/>
          </a:prstGeom>
          <a:noFill/>
          <a:ln>
            <a:noFill/>
          </a:ln>
        </p:spPr>
      </p:pic>
      <p:pic>
        <p:nvPicPr>
          <p:cNvPr id="580" name="Google Shape;580;g3ea74e1c447_0_133"/>
          <p:cNvPicPr preferRelativeResize="0"/>
          <p:nvPr/>
        </p:nvPicPr>
        <p:blipFill rotWithShape="1">
          <a:blip r:embed="rId8">
            <a:alphaModFix/>
          </a:blip>
          <a:srcRect/>
          <a:stretch/>
        </p:blipFill>
        <p:spPr>
          <a:xfrm>
            <a:off x="8795954" y="5873247"/>
            <a:ext cx="3494522" cy="4359282"/>
          </a:xfrm>
          <a:prstGeom prst="rect">
            <a:avLst/>
          </a:prstGeom>
          <a:noFill/>
          <a:ln>
            <a:noFill/>
          </a:ln>
        </p:spPr>
      </p:pic>
      <p:pic>
        <p:nvPicPr>
          <p:cNvPr id="581" name="Google Shape;581;g3ea74e1c447_0_133"/>
          <p:cNvPicPr preferRelativeResize="0"/>
          <p:nvPr/>
        </p:nvPicPr>
        <p:blipFill rotWithShape="1">
          <a:blip r:embed="rId9">
            <a:alphaModFix/>
          </a:blip>
          <a:srcRect/>
          <a:stretch/>
        </p:blipFill>
        <p:spPr>
          <a:xfrm>
            <a:off x="5450967" y="7181850"/>
            <a:ext cx="5111023" cy="2926408"/>
          </a:xfrm>
          <a:prstGeom prst="rect">
            <a:avLst/>
          </a:prstGeom>
          <a:noFill/>
          <a:ln>
            <a:noFill/>
          </a:ln>
        </p:spPr>
      </p:pic>
      <p:sp>
        <p:nvSpPr>
          <p:cNvPr id="582" name="Google Shape;582;g3ea74e1c447_0_133"/>
          <p:cNvSpPr/>
          <p:nvPr/>
        </p:nvSpPr>
        <p:spPr>
          <a:xfrm>
            <a:off x="12115800" y="3625950"/>
            <a:ext cx="31413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CCCFF"/>
              </a:buClr>
              <a:buSzPts val="2400"/>
              <a:buFont typeface="Arial"/>
              <a:buNone/>
            </a:pPr>
            <a:r>
              <a:rPr lang="en-US" sz="2400" b="0" i="0" u="none" strike="noStrike" cap="none">
                <a:solidFill>
                  <a:srgbClr val="CCCCFF"/>
                </a:solidFill>
                <a:latin typeface="Arial"/>
                <a:ea typeface="Arial"/>
                <a:cs typeface="Arial"/>
                <a:sym typeface="Arial"/>
              </a:rPr>
              <a:t>NABU Westhavelland</a:t>
            </a:r>
            <a:endParaRPr sz="2400" b="0" i="0" u="none" strike="noStrike" cap="none">
              <a:solidFill>
                <a:srgbClr val="CCCCFF"/>
              </a:solidFill>
              <a:latin typeface="Arial"/>
              <a:ea typeface="Arial"/>
              <a:cs typeface="Arial"/>
              <a:sym typeface="Arial"/>
            </a:endParaRPr>
          </a:p>
        </p:txBody>
      </p:sp>
      <p:sp>
        <p:nvSpPr>
          <p:cNvPr id="3" name="ZoneTexte 2">
            <a:extLst>
              <a:ext uri="{FF2B5EF4-FFF2-40B4-BE49-F238E27FC236}">
                <a16:creationId xmlns:a16="http://schemas.microsoft.com/office/drawing/2014/main" id="{754C0638-9DBF-EF4E-7EFF-6B4DE6A1149E}"/>
              </a:ext>
            </a:extLst>
          </p:cNvPr>
          <p:cNvSpPr txBox="1"/>
          <p:nvPr/>
        </p:nvSpPr>
        <p:spPr>
          <a:xfrm>
            <a:off x="7767419" y="5266021"/>
            <a:ext cx="1376581" cy="369332"/>
          </a:xfrm>
          <a:prstGeom prst="rect">
            <a:avLst/>
          </a:prstGeom>
          <a:noFill/>
        </p:spPr>
        <p:txBody>
          <a:bodyPr wrap="square">
            <a:spAutoFit/>
          </a:bodyPr>
          <a:lstStyle/>
          <a:p>
            <a:r>
              <a:rPr lang="en-US" sz="1800" b="0" i="0" u="none" strike="noStrike" cap="none" dirty="0">
                <a:solidFill>
                  <a:srgbClr val="CCCCFF"/>
                </a:solidFill>
                <a:latin typeface="Arial"/>
                <a:ea typeface="Arial"/>
                <a:cs typeface="Arial"/>
                <a:sym typeface="Arial"/>
              </a:rPr>
              <a:t>nouveau</a:t>
            </a:r>
            <a:endParaRPr lang="fr-FR" sz="1800" dirty="0"/>
          </a:p>
        </p:txBody>
      </p:sp>
      <p:sp>
        <p:nvSpPr>
          <p:cNvPr id="5" name="ZoneTexte 4">
            <a:extLst>
              <a:ext uri="{FF2B5EF4-FFF2-40B4-BE49-F238E27FC236}">
                <a16:creationId xmlns:a16="http://schemas.microsoft.com/office/drawing/2014/main" id="{80FC5385-77BB-C699-D389-4CD9E6224C5B}"/>
              </a:ext>
            </a:extLst>
          </p:cNvPr>
          <p:cNvSpPr txBox="1"/>
          <p:nvPr/>
        </p:nvSpPr>
        <p:spPr>
          <a:xfrm>
            <a:off x="4034382" y="5345199"/>
            <a:ext cx="1120972" cy="369332"/>
          </a:xfrm>
          <a:prstGeom prst="rect">
            <a:avLst/>
          </a:prstGeom>
          <a:noFill/>
        </p:spPr>
        <p:txBody>
          <a:bodyPr wrap="square">
            <a:spAutoFit/>
          </a:bodyPr>
          <a:lstStyle/>
          <a:p>
            <a:r>
              <a:rPr lang="en-US" sz="1800" b="0" i="0" u="none" strike="noStrike" cap="none" dirty="0" err="1">
                <a:solidFill>
                  <a:srgbClr val="CCCCFF"/>
                </a:solidFill>
                <a:latin typeface="Arial"/>
                <a:ea typeface="Arial"/>
                <a:cs typeface="Arial"/>
                <a:sym typeface="Arial"/>
              </a:rPr>
              <a:t>ancien</a:t>
            </a:r>
            <a:endParaRPr lang="fr-FR" sz="1800" dirty="0"/>
          </a:p>
        </p:txBody>
      </p:sp>
    </p:spTree>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586"/>
        <p:cNvGrpSpPr/>
        <p:nvPr/>
      </p:nvGrpSpPr>
      <p:grpSpPr>
        <a:xfrm>
          <a:off x="0" y="0"/>
          <a:ext cx="0" cy="0"/>
          <a:chOff x="0" y="0"/>
          <a:chExt cx="0" cy="0"/>
        </a:xfrm>
      </p:grpSpPr>
      <p:pic>
        <p:nvPicPr>
          <p:cNvPr id="587" name="Google Shape;587;g3ea74e1c447_0_147"/>
          <p:cNvPicPr preferRelativeResize="0"/>
          <p:nvPr/>
        </p:nvPicPr>
        <p:blipFill rotWithShape="1">
          <a:blip r:embed="rId3">
            <a:alphaModFix/>
          </a:blip>
          <a:srcRect/>
          <a:stretch/>
        </p:blipFill>
        <p:spPr>
          <a:xfrm rot="-5400000">
            <a:off x="6445150" y="2130170"/>
            <a:ext cx="4615224" cy="3076816"/>
          </a:xfrm>
          <a:prstGeom prst="rect">
            <a:avLst/>
          </a:prstGeom>
          <a:noFill/>
          <a:ln>
            <a:noFill/>
          </a:ln>
        </p:spPr>
      </p:pic>
      <p:pic>
        <p:nvPicPr>
          <p:cNvPr id="588" name="Google Shape;588;g3ea74e1c447_0_147"/>
          <p:cNvPicPr preferRelativeResize="0"/>
          <p:nvPr/>
        </p:nvPicPr>
        <p:blipFill rotWithShape="1">
          <a:blip r:embed="rId4">
            <a:alphaModFix/>
          </a:blip>
          <a:srcRect/>
          <a:stretch/>
        </p:blipFill>
        <p:spPr>
          <a:xfrm>
            <a:off x="393822" y="2118059"/>
            <a:ext cx="5195336" cy="3463557"/>
          </a:xfrm>
          <a:prstGeom prst="rect">
            <a:avLst/>
          </a:prstGeom>
          <a:noFill/>
          <a:ln>
            <a:noFill/>
          </a:ln>
        </p:spPr>
      </p:pic>
      <p:sp>
        <p:nvSpPr>
          <p:cNvPr id="589" name="Google Shape;589;g3ea74e1c447_0_147"/>
          <p:cNvSpPr txBox="1"/>
          <p:nvPr/>
        </p:nvSpPr>
        <p:spPr>
          <a:xfrm>
            <a:off x="12115800" y="9372600"/>
            <a:ext cx="2857500" cy="685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100"/>
              <a:buFont typeface="Arial"/>
              <a:buNone/>
            </a:pPr>
            <a:fld id="{00000000-1234-1234-1234-123412341234}" type="slidenum">
              <a:rPr lang="en-US" sz="2100" b="0" i="0" u="none" strike="noStrike" cap="none">
                <a:solidFill>
                  <a:srgbClr val="000000"/>
                </a:solidFill>
                <a:latin typeface="Times New Roman"/>
                <a:ea typeface="Times New Roman"/>
                <a:cs typeface="Times New Roman"/>
                <a:sym typeface="Times New Roman"/>
              </a:rPr>
              <a:t>29</a:t>
            </a:fld>
            <a:endParaRPr sz="2100" b="0" i="0" u="none" strike="noStrike" cap="none">
              <a:solidFill>
                <a:srgbClr val="000000"/>
              </a:solidFill>
              <a:latin typeface="Times New Roman"/>
              <a:ea typeface="Times New Roman"/>
              <a:cs typeface="Times New Roman"/>
              <a:sym typeface="Times New Roman"/>
            </a:endParaRPr>
          </a:p>
        </p:txBody>
      </p:sp>
      <p:sp>
        <p:nvSpPr>
          <p:cNvPr id="590" name="Google Shape;590;g3ea74e1c447_0_147"/>
          <p:cNvSpPr txBox="1"/>
          <p:nvPr/>
        </p:nvSpPr>
        <p:spPr>
          <a:xfrm>
            <a:off x="171450" y="174363"/>
            <a:ext cx="15007558" cy="16157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3000"/>
              <a:buFont typeface="Arial"/>
              <a:buNone/>
            </a:pPr>
            <a:r>
              <a:rPr lang="en-US" sz="3000" b="1" i="0" u="none" strike="noStrike" cap="none" dirty="0" err="1">
                <a:solidFill>
                  <a:srgbClr val="FFC000"/>
                </a:solidFill>
                <a:latin typeface="Arial"/>
                <a:ea typeface="Arial"/>
                <a:cs typeface="Arial"/>
                <a:sym typeface="Arial"/>
              </a:rPr>
              <a:t>AuBe</a:t>
            </a:r>
            <a:endParaRPr sz="3000" b="1" i="0" u="none" strike="noStrike" cap="none" dirty="0">
              <a:solidFill>
                <a:srgbClr val="FFC000"/>
              </a:solidFill>
              <a:latin typeface="Arial"/>
              <a:ea typeface="Arial"/>
              <a:cs typeface="Arial"/>
              <a:sym typeface="Arial"/>
            </a:endParaRPr>
          </a:p>
          <a:p>
            <a:pPr marL="514350" indent="-514350">
              <a:spcBef>
                <a:spcPts val="900"/>
              </a:spcBef>
              <a:buClr>
                <a:srgbClr val="CCCCFF"/>
              </a:buClr>
              <a:buSzPts val="4500"/>
              <a:buFont typeface="Arial"/>
              <a:buChar char="•"/>
            </a:pPr>
            <a:r>
              <a:rPr lang="en-US" sz="2700" dirty="0" err="1">
                <a:solidFill>
                  <a:srgbClr val="CBCBEF"/>
                </a:solidFill>
              </a:rPr>
              <a:t>Neuglobsow</a:t>
            </a:r>
            <a:r>
              <a:rPr lang="en-US" sz="2700" dirty="0">
                <a:solidFill>
                  <a:srgbClr val="CBCBEF"/>
                </a:solidFill>
              </a:rPr>
              <a:t> – Nature Parc </a:t>
            </a:r>
            <a:r>
              <a:rPr lang="en-US" sz="2700" dirty="0" err="1">
                <a:solidFill>
                  <a:srgbClr val="CBCBEF"/>
                </a:solidFill>
              </a:rPr>
              <a:t>Stechlin-Ruppiner</a:t>
            </a:r>
            <a:r>
              <a:rPr lang="en-US" sz="2700" dirty="0">
                <a:solidFill>
                  <a:srgbClr val="CBCBEF"/>
                </a:solidFill>
              </a:rPr>
              <a:t> Land / </a:t>
            </a:r>
            <a:r>
              <a:rPr lang="en-US" sz="2700" dirty="0" err="1">
                <a:solidFill>
                  <a:srgbClr val="CBCBEF"/>
                </a:solidFill>
              </a:rPr>
              <a:t>IDSPark</a:t>
            </a:r>
            <a:r>
              <a:rPr lang="en-US" sz="2700" dirty="0">
                <a:solidFill>
                  <a:srgbClr val="CBCBEF"/>
                </a:solidFill>
              </a:rPr>
              <a:t> </a:t>
            </a:r>
            <a:r>
              <a:rPr lang="en-US" sz="2700" dirty="0" err="1">
                <a:solidFill>
                  <a:srgbClr val="CBCBEF"/>
                </a:solidFill>
              </a:rPr>
              <a:t>Kyritz-Ruppiner</a:t>
            </a:r>
            <a:r>
              <a:rPr lang="en-US" sz="2700" dirty="0">
                <a:solidFill>
                  <a:srgbClr val="CBCBEF"/>
                </a:solidFill>
              </a:rPr>
              <a:t> Heide</a:t>
            </a:r>
            <a:endParaRPr sz="2700" dirty="0">
              <a:solidFill>
                <a:srgbClr val="CBCBEF"/>
              </a:solidFill>
            </a:endParaRPr>
          </a:p>
          <a:p>
            <a:pPr>
              <a:spcBef>
                <a:spcPts val="900"/>
              </a:spcBef>
              <a:buClr>
                <a:srgbClr val="CCCCFF"/>
              </a:buClr>
              <a:buSzPts val="4500"/>
            </a:pPr>
            <a:r>
              <a:rPr lang="en-US" sz="2700" dirty="0">
                <a:solidFill>
                  <a:srgbClr val="CBCBEF"/>
                </a:solidFill>
              </a:rPr>
              <a:t>	-&gt; </a:t>
            </a:r>
            <a:r>
              <a:rPr lang="en-US" sz="2700" dirty="0" err="1">
                <a:solidFill>
                  <a:srgbClr val="CBCBEF"/>
                </a:solidFill>
              </a:rPr>
              <a:t>Résultats</a:t>
            </a:r>
            <a:r>
              <a:rPr lang="en-US" sz="2700" dirty="0">
                <a:solidFill>
                  <a:srgbClr val="CBCBEF"/>
                </a:solidFill>
              </a:rPr>
              <a:t> pas encore </a:t>
            </a:r>
            <a:r>
              <a:rPr lang="en-US" sz="2700" dirty="0" err="1">
                <a:solidFill>
                  <a:srgbClr val="CBCBEF"/>
                </a:solidFill>
              </a:rPr>
              <a:t>publiés</a:t>
            </a:r>
            <a:r>
              <a:rPr lang="en-US" sz="2700" dirty="0">
                <a:solidFill>
                  <a:srgbClr val="CBCBEF"/>
                </a:solidFill>
              </a:rPr>
              <a:t>  </a:t>
            </a:r>
            <a:endParaRPr sz="2700" dirty="0">
              <a:solidFill>
                <a:srgbClr val="CBCBEF"/>
              </a:solidFill>
            </a:endParaRPr>
          </a:p>
        </p:txBody>
      </p:sp>
      <p:pic>
        <p:nvPicPr>
          <p:cNvPr id="591" name="Google Shape;591;g3ea74e1c447_0_147"/>
          <p:cNvPicPr preferRelativeResize="0"/>
          <p:nvPr/>
        </p:nvPicPr>
        <p:blipFill rotWithShape="1">
          <a:blip r:embed="rId5">
            <a:alphaModFix/>
          </a:blip>
          <a:srcRect/>
          <a:stretch/>
        </p:blipFill>
        <p:spPr>
          <a:xfrm rot="-5400000">
            <a:off x="14380473" y="2303094"/>
            <a:ext cx="4791216" cy="3194145"/>
          </a:xfrm>
          <a:prstGeom prst="rect">
            <a:avLst/>
          </a:prstGeom>
          <a:noFill/>
          <a:ln>
            <a:noFill/>
          </a:ln>
        </p:spPr>
      </p:pic>
      <p:sp>
        <p:nvSpPr>
          <p:cNvPr id="592" name="Google Shape;592;g3ea74e1c447_0_147"/>
          <p:cNvSpPr/>
          <p:nvPr/>
        </p:nvSpPr>
        <p:spPr>
          <a:xfrm>
            <a:off x="12895690" y="6218836"/>
            <a:ext cx="4809505"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CCCFF"/>
              </a:buClr>
              <a:buSzPts val="2400"/>
              <a:buFont typeface="Arial"/>
              <a:buNone/>
            </a:pPr>
            <a:r>
              <a:rPr lang="en-US" sz="2400" b="0" i="0" u="none" strike="noStrike" cap="none" dirty="0">
                <a:solidFill>
                  <a:schemeClr val="accent4">
                    <a:lumMod val="40000"/>
                    <a:lumOff val="60000"/>
                  </a:schemeClr>
                </a:solidFill>
                <a:latin typeface="Arial"/>
                <a:ea typeface="Arial"/>
                <a:cs typeface="Arial"/>
                <a:sym typeface="Arial"/>
              </a:rPr>
              <a:t>Lac </a:t>
            </a:r>
            <a:r>
              <a:rPr lang="en-US" sz="2400" b="0" i="0" u="none" strike="noStrike" cap="none" dirty="0" err="1">
                <a:solidFill>
                  <a:schemeClr val="accent4">
                    <a:lumMod val="40000"/>
                    <a:lumOff val="60000"/>
                  </a:schemeClr>
                </a:solidFill>
                <a:latin typeface="Arial"/>
                <a:ea typeface="Arial"/>
                <a:cs typeface="Arial"/>
                <a:sym typeface="Arial"/>
              </a:rPr>
              <a:t>Stechlin</a:t>
            </a:r>
            <a:r>
              <a:rPr lang="en-US" sz="2400" b="0" i="0" u="none" strike="noStrike" cap="none" dirty="0">
                <a:solidFill>
                  <a:schemeClr val="accent4">
                    <a:lumMod val="40000"/>
                    <a:lumOff val="60000"/>
                  </a:schemeClr>
                </a:solidFill>
                <a:latin typeface="Arial"/>
                <a:ea typeface="Arial"/>
                <a:cs typeface="Arial"/>
                <a:sym typeface="Arial"/>
              </a:rPr>
              <a:t>: installation </a:t>
            </a:r>
            <a:r>
              <a:rPr lang="en-US" sz="2400" b="0" i="0" u="none" strike="noStrike" cap="none" dirty="0" err="1">
                <a:solidFill>
                  <a:schemeClr val="accent4">
                    <a:lumMod val="40000"/>
                    <a:lumOff val="60000"/>
                  </a:schemeClr>
                </a:solidFill>
                <a:latin typeface="Arial"/>
                <a:ea typeface="Arial"/>
                <a:cs typeface="Arial"/>
                <a:sym typeface="Arial"/>
              </a:rPr>
              <a:t>exacte</a:t>
            </a:r>
            <a:r>
              <a:rPr lang="en-US" sz="2400" b="0" i="0" u="none" strike="noStrike" cap="none" dirty="0">
                <a:solidFill>
                  <a:schemeClr val="accent4">
                    <a:lumMod val="40000"/>
                    <a:lumOff val="60000"/>
                  </a:schemeClr>
                </a:solidFill>
                <a:latin typeface="Arial"/>
                <a:ea typeface="Arial"/>
                <a:cs typeface="Arial"/>
                <a:sym typeface="Arial"/>
              </a:rPr>
              <a:t> !</a:t>
            </a:r>
            <a:endParaRPr dirty="0">
              <a:solidFill>
                <a:schemeClr val="accent4">
                  <a:lumMod val="40000"/>
                  <a:lumOff val="60000"/>
                </a:schemeClr>
              </a:solidFill>
            </a:endParaRPr>
          </a:p>
        </p:txBody>
      </p:sp>
      <p:pic>
        <p:nvPicPr>
          <p:cNvPr id="593" name="Google Shape;593;g3ea74e1c447_0_147"/>
          <p:cNvPicPr preferRelativeResize="0"/>
          <p:nvPr/>
        </p:nvPicPr>
        <p:blipFill rotWithShape="1">
          <a:blip r:embed="rId6">
            <a:alphaModFix/>
          </a:blip>
          <a:srcRect/>
          <a:stretch/>
        </p:blipFill>
        <p:spPr>
          <a:xfrm>
            <a:off x="0" y="6976058"/>
            <a:ext cx="11816974" cy="2906714"/>
          </a:xfrm>
          <a:prstGeom prst="rect">
            <a:avLst/>
          </a:prstGeom>
          <a:noFill/>
          <a:ln>
            <a:noFill/>
          </a:ln>
        </p:spPr>
      </p:pic>
      <p:sp>
        <p:nvSpPr>
          <p:cNvPr id="594" name="Google Shape;594;g3ea74e1c447_0_147"/>
          <p:cNvSpPr/>
          <p:nvPr/>
        </p:nvSpPr>
        <p:spPr>
          <a:xfrm>
            <a:off x="3492879" y="6131680"/>
            <a:ext cx="5972667" cy="507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CCCFF"/>
              </a:buClr>
              <a:buSzPts val="2400"/>
              <a:buFont typeface="Arial"/>
              <a:buNone/>
            </a:pPr>
            <a:r>
              <a:rPr lang="en-US" sz="2700" dirty="0" err="1">
                <a:solidFill>
                  <a:srgbClr val="CBCBEF"/>
                </a:solidFill>
              </a:rPr>
              <a:t>ancien</a:t>
            </a:r>
            <a:r>
              <a:rPr lang="en-US" sz="2400" b="0" i="0" u="none" strike="noStrike" cap="none" dirty="0">
                <a:solidFill>
                  <a:schemeClr val="accent4">
                    <a:lumMod val="75000"/>
                  </a:schemeClr>
                </a:solidFill>
                <a:latin typeface="Arial"/>
                <a:ea typeface="Arial"/>
                <a:cs typeface="Arial"/>
                <a:sym typeface="Arial"/>
              </a:rPr>
              <a:t>    </a:t>
            </a:r>
            <a:r>
              <a:rPr lang="en-US" sz="2700" b="1" dirty="0" err="1">
                <a:solidFill>
                  <a:srgbClr val="FFC000"/>
                </a:solidFill>
              </a:rPr>
              <a:t>Neuglobsow</a:t>
            </a:r>
            <a:r>
              <a:rPr lang="en-US" sz="2700" b="1" dirty="0">
                <a:solidFill>
                  <a:srgbClr val="FFC000"/>
                </a:solidFill>
              </a:rPr>
              <a:t> </a:t>
            </a:r>
            <a:r>
              <a:rPr lang="en-US" sz="2400" b="0" i="0" u="none" strike="noStrike" cap="none" dirty="0">
                <a:solidFill>
                  <a:schemeClr val="accent4">
                    <a:lumMod val="75000"/>
                  </a:schemeClr>
                </a:solidFill>
                <a:latin typeface="Arial"/>
                <a:ea typeface="Arial"/>
                <a:cs typeface="Arial"/>
                <a:sym typeface="Arial"/>
              </a:rPr>
              <a:t>     </a:t>
            </a:r>
            <a:r>
              <a:rPr lang="en-US" sz="2700" dirty="0">
                <a:solidFill>
                  <a:srgbClr val="CBCBEF"/>
                </a:solidFill>
              </a:rPr>
              <a:t>nouveau</a:t>
            </a:r>
            <a:endParaRPr sz="2700" dirty="0">
              <a:solidFill>
                <a:srgbClr val="CBCBEF"/>
              </a:solidFill>
            </a:endParaRPr>
          </a:p>
        </p:txBody>
      </p:sp>
      <p:pic>
        <p:nvPicPr>
          <p:cNvPr id="595" name="Google Shape;595;g3ea74e1c447_0_147"/>
          <p:cNvPicPr preferRelativeResize="0"/>
          <p:nvPr/>
        </p:nvPicPr>
        <p:blipFill rotWithShape="1">
          <a:blip r:embed="rId7">
            <a:alphaModFix/>
          </a:blip>
          <a:srcRect/>
          <a:stretch/>
        </p:blipFill>
        <p:spPr>
          <a:xfrm>
            <a:off x="16070048" y="7627019"/>
            <a:ext cx="2188200" cy="2659982"/>
          </a:xfrm>
          <a:prstGeom prst="rect">
            <a:avLst/>
          </a:prstGeom>
          <a:noFill/>
          <a:ln>
            <a:noFill/>
          </a:ln>
        </p:spPr>
      </p:pic>
      <p:pic>
        <p:nvPicPr>
          <p:cNvPr id="596" name="Google Shape;596;g3ea74e1c447_0_147"/>
          <p:cNvPicPr preferRelativeResize="0"/>
          <p:nvPr/>
        </p:nvPicPr>
        <p:blipFill rotWithShape="1">
          <a:blip r:embed="rId8">
            <a:alphaModFix/>
          </a:blip>
          <a:srcRect/>
          <a:stretch/>
        </p:blipFill>
        <p:spPr>
          <a:xfrm>
            <a:off x="13582132" y="7627019"/>
            <a:ext cx="2058107" cy="2659982"/>
          </a:xfrm>
          <a:prstGeom prst="rect">
            <a:avLst/>
          </a:prstGeom>
          <a:noFill/>
          <a:ln>
            <a:noFill/>
          </a:ln>
        </p:spPr>
      </p:pic>
      <p:pic>
        <p:nvPicPr>
          <p:cNvPr id="597" name="Google Shape;597;g3ea74e1c447_0_147"/>
          <p:cNvPicPr preferRelativeResize="0"/>
          <p:nvPr/>
        </p:nvPicPr>
        <p:blipFill rotWithShape="1">
          <a:blip r:embed="rId9">
            <a:alphaModFix/>
          </a:blip>
          <a:srcRect/>
          <a:stretch/>
        </p:blipFill>
        <p:spPr>
          <a:xfrm>
            <a:off x="12020714" y="1473414"/>
            <a:ext cx="3253383" cy="4752846"/>
          </a:xfrm>
          <a:prstGeom prst="rect">
            <a:avLst/>
          </a:prstGeom>
          <a:noFill/>
          <a:ln>
            <a:noFill/>
          </a:ln>
        </p:spPr>
      </p:pic>
      <p:sp>
        <p:nvSpPr>
          <p:cNvPr id="598" name="Google Shape;598;g3ea74e1c447_0_147"/>
          <p:cNvSpPr/>
          <p:nvPr/>
        </p:nvSpPr>
        <p:spPr>
          <a:xfrm>
            <a:off x="12580536" y="6976058"/>
            <a:ext cx="5593817"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CCCFF"/>
              </a:buClr>
              <a:buSzPts val="2400"/>
              <a:buFont typeface="Arial"/>
              <a:buNone/>
            </a:pPr>
            <a:r>
              <a:rPr lang="en-US" sz="2400" b="0" i="0" u="none" strike="noStrike" cap="none" dirty="0">
                <a:solidFill>
                  <a:schemeClr val="accent4">
                    <a:lumMod val="40000"/>
                    <a:lumOff val="60000"/>
                  </a:schemeClr>
                </a:solidFill>
                <a:latin typeface="Arial"/>
                <a:ea typeface="Arial"/>
                <a:cs typeface="Arial"/>
                <a:sym typeface="Arial"/>
              </a:rPr>
              <a:t>structure noire pour </a:t>
            </a:r>
            <a:r>
              <a:rPr lang="en-US" sz="2400" b="0" i="0" u="none" strike="noStrike" cap="none" dirty="0" err="1">
                <a:solidFill>
                  <a:schemeClr val="accent4">
                    <a:lumMod val="40000"/>
                    <a:lumOff val="60000"/>
                  </a:schemeClr>
                </a:solidFill>
                <a:latin typeface="Arial"/>
                <a:ea typeface="Arial"/>
                <a:cs typeface="Arial"/>
                <a:sym typeface="Arial"/>
              </a:rPr>
              <a:t>éviter</a:t>
            </a:r>
            <a:r>
              <a:rPr lang="en-US" sz="2400" b="0" i="0" u="none" strike="noStrike" cap="none" dirty="0">
                <a:solidFill>
                  <a:schemeClr val="accent4">
                    <a:lumMod val="40000"/>
                    <a:lumOff val="60000"/>
                  </a:schemeClr>
                </a:solidFill>
                <a:latin typeface="Arial"/>
                <a:ea typeface="Arial"/>
                <a:cs typeface="Arial"/>
                <a:sym typeface="Arial"/>
              </a:rPr>
              <a:t> </a:t>
            </a:r>
            <a:r>
              <a:rPr lang="en-US" sz="2400" b="0" i="0" u="none" strike="noStrike" cap="none" dirty="0" err="1">
                <a:solidFill>
                  <a:schemeClr val="accent4">
                    <a:lumMod val="40000"/>
                    <a:lumOff val="60000"/>
                  </a:schemeClr>
                </a:solidFill>
                <a:latin typeface="Arial"/>
                <a:ea typeface="Arial"/>
                <a:cs typeface="Arial"/>
                <a:sym typeface="Arial"/>
              </a:rPr>
              <a:t>l’attraction</a:t>
            </a:r>
            <a:r>
              <a:rPr lang="en-US" sz="2400" b="0" i="0" u="none" strike="noStrike" cap="none" dirty="0">
                <a:solidFill>
                  <a:schemeClr val="accent4">
                    <a:lumMod val="40000"/>
                    <a:lumOff val="60000"/>
                  </a:schemeClr>
                </a:solidFill>
                <a:latin typeface="Arial"/>
                <a:ea typeface="Arial"/>
                <a:cs typeface="Arial"/>
                <a:sym typeface="Arial"/>
              </a:rPr>
              <a:t>!</a:t>
            </a:r>
            <a:endParaRPr dirty="0">
              <a:solidFill>
                <a:schemeClr val="accent4">
                  <a:lumMod val="40000"/>
                  <a:lumOff val="60000"/>
                </a:schemeClr>
              </a:solidFill>
            </a:endParaRPr>
          </a:p>
        </p:txBody>
      </p:sp>
      <p:cxnSp>
        <p:nvCxnSpPr>
          <p:cNvPr id="599" name="Google Shape;599;g3ea74e1c447_0_147"/>
          <p:cNvCxnSpPr/>
          <p:nvPr/>
        </p:nvCxnSpPr>
        <p:spPr>
          <a:xfrm rot="10800000" flipH="1">
            <a:off x="15887700" y="9610755"/>
            <a:ext cx="685800" cy="647400"/>
          </a:xfrm>
          <a:prstGeom prst="straightConnector1">
            <a:avLst/>
          </a:prstGeom>
          <a:noFill/>
          <a:ln w="76200" cap="flat" cmpd="sng">
            <a:solidFill>
              <a:schemeClr val="dk1"/>
            </a:solidFill>
            <a:prstDash val="solid"/>
            <a:round/>
            <a:headEnd type="none" w="sm" len="sm"/>
            <a:tailEnd type="triangle" w="med" len="med"/>
          </a:ln>
        </p:spPr>
      </p:cxn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
          <p:cNvSpPr txBox="1"/>
          <p:nvPr/>
        </p:nvSpPr>
        <p:spPr>
          <a:xfrm>
            <a:off x="3254073" y="9634871"/>
            <a:ext cx="40260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Clr>
                <a:srgbClr val="000000"/>
              </a:buClr>
              <a:buSzPts val="1399"/>
              <a:buFont typeface="Arial"/>
              <a:buNone/>
            </a:pPr>
            <a:r>
              <a:rPr lang="en-US" sz="1399" b="0" i="0" u="none" strike="noStrike" cap="none">
                <a:solidFill>
                  <a:srgbClr val="15263F"/>
                </a:solidFill>
                <a:latin typeface="Fjalla One"/>
                <a:ea typeface="Fjalla One"/>
                <a:cs typeface="Fjalla One"/>
                <a:sym typeface="Fjalla One"/>
              </a:rPr>
              <a:t>Titre de la conférence / de l’atelier</a:t>
            </a:r>
            <a:endParaRPr sz="1399" b="0" i="0" u="none" strike="noStrike" cap="none">
              <a:solidFill>
                <a:srgbClr val="15263F"/>
              </a:solidFill>
              <a:latin typeface="Fjalla One"/>
              <a:ea typeface="Fjalla One"/>
              <a:cs typeface="Fjalla One"/>
              <a:sym typeface="Fjalla One"/>
            </a:endParaRPr>
          </a:p>
        </p:txBody>
      </p:sp>
      <p:pic>
        <p:nvPicPr>
          <p:cNvPr id="121" name="Google Shape;121;p2"/>
          <p:cNvPicPr preferRelativeResize="0"/>
          <p:nvPr/>
        </p:nvPicPr>
        <p:blipFill rotWithShape="1">
          <a:blip r:embed="rId3">
            <a:alphaModFix/>
          </a:blip>
          <a:srcRect/>
          <a:stretch/>
        </p:blipFill>
        <p:spPr>
          <a:xfrm>
            <a:off x="381000" y="8857039"/>
            <a:ext cx="2528518" cy="1786779"/>
          </a:xfrm>
          <a:prstGeom prst="rect">
            <a:avLst/>
          </a:prstGeom>
          <a:noFill/>
          <a:ln>
            <a:noFill/>
          </a:ln>
        </p:spPr>
      </p:pic>
      <p:sp>
        <p:nvSpPr>
          <p:cNvPr id="122" name="Google Shape;122;p2"/>
          <p:cNvSpPr txBox="1"/>
          <p:nvPr/>
        </p:nvSpPr>
        <p:spPr>
          <a:xfrm>
            <a:off x="593925" y="478425"/>
            <a:ext cx="113448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900" b="1">
                <a:solidFill>
                  <a:srgbClr val="D78D64"/>
                </a:solidFill>
                <a:highlight>
                  <a:schemeClr val="lt1"/>
                </a:highlight>
                <a:latin typeface="Fjalla One"/>
                <a:ea typeface="Fjalla One"/>
                <a:cs typeface="Fjalla One"/>
                <a:sym typeface="Fjalla One"/>
              </a:rPr>
              <a:t>Un atelier sur la biodiversité, mais pourquoi faire ?</a:t>
            </a:r>
            <a:endParaRPr sz="3400">
              <a:solidFill>
                <a:schemeClr val="dk1"/>
              </a:solidFill>
              <a:latin typeface="Fjalla One"/>
              <a:ea typeface="Fjalla One"/>
              <a:cs typeface="Fjalla One"/>
              <a:sym typeface="Fjalla One"/>
            </a:endParaRPr>
          </a:p>
        </p:txBody>
      </p:sp>
      <p:sp>
        <p:nvSpPr>
          <p:cNvPr id="123" name="Google Shape;123;p2"/>
          <p:cNvSpPr txBox="1"/>
          <p:nvPr/>
        </p:nvSpPr>
        <p:spPr>
          <a:xfrm>
            <a:off x="561150" y="4961400"/>
            <a:ext cx="90972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a:solidFill>
                  <a:schemeClr val="dk1"/>
                </a:solidFill>
                <a:latin typeface="Calibri"/>
                <a:ea typeface="Calibri"/>
                <a:cs typeface="Calibri"/>
                <a:sym typeface="Calibri"/>
              </a:rPr>
              <a:t>La bibliographie qui s'enrichit afin de </a:t>
            </a:r>
            <a:endParaRPr sz="3600">
              <a:solidFill>
                <a:schemeClr val="dk1"/>
              </a:solidFill>
              <a:latin typeface="Calibri"/>
              <a:ea typeface="Calibri"/>
              <a:cs typeface="Calibri"/>
              <a:sym typeface="Calibri"/>
            </a:endParaRPr>
          </a:p>
          <a:p>
            <a:pPr marL="457200" lvl="0" indent="-457200" algn="l" rtl="0">
              <a:spcBef>
                <a:spcPts val="0"/>
              </a:spcBef>
              <a:spcAft>
                <a:spcPts val="0"/>
              </a:spcAft>
              <a:buClr>
                <a:schemeClr val="dk1"/>
              </a:buClr>
              <a:buSzPts val="3600"/>
              <a:buFont typeface="Calibri"/>
              <a:buChar char="-"/>
            </a:pPr>
            <a:r>
              <a:rPr lang="en-US" sz="3600">
                <a:solidFill>
                  <a:schemeClr val="dk1"/>
                </a:solidFill>
                <a:latin typeface="Calibri"/>
                <a:ea typeface="Calibri"/>
                <a:cs typeface="Calibri"/>
                <a:sym typeface="Calibri"/>
              </a:rPr>
              <a:t>sortir du taxon chiros</a:t>
            </a:r>
            <a:endParaRPr sz="3600">
              <a:solidFill>
                <a:schemeClr val="dk1"/>
              </a:solidFill>
              <a:latin typeface="Calibri"/>
              <a:ea typeface="Calibri"/>
              <a:cs typeface="Calibri"/>
              <a:sym typeface="Calibri"/>
            </a:endParaRPr>
          </a:p>
          <a:p>
            <a:pPr marL="457200" lvl="0" indent="-457200" algn="l" rtl="0">
              <a:spcBef>
                <a:spcPts val="0"/>
              </a:spcBef>
              <a:spcAft>
                <a:spcPts val="0"/>
              </a:spcAft>
              <a:buClr>
                <a:schemeClr val="dk1"/>
              </a:buClr>
              <a:buSzPts val="3600"/>
              <a:buFont typeface="Calibri"/>
              <a:buChar char="-"/>
            </a:pPr>
            <a:r>
              <a:rPr lang="en-US" sz="3600">
                <a:solidFill>
                  <a:schemeClr val="dk1"/>
                </a:solidFill>
                <a:latin typeface="Calibri"/>
                <a:ea typeface="Calibri"/>
                <a:cs typeface="Calibri"/>
                <a:sym typeface="Calibri"/>
              </a:rPr>
              <a:t>passer du constat des impacts à l’évaluation des solutions</a:t>
            </a:r>
            <a:endParaRPr sz="3600">
              <a:solidFill>
                <a:schemeClr val="dk1"/>
              </a:solidFill>
              <a:latin typeface="Calibri"/>
              <a:ea typeface="Calibri"/>
              <a:cs typeface="Calibri"/>
              <a:sym typeface="Calibri"/>
            </a:endParaRPr>
          </a:p>
        </p:txBody>
      </p:sp>
      <p:pic>
        <p:nvPicPr>
          <p:cNvPr id="124" name="Google Shape;124;p2"/>
          <p:cNvPicPr preferRelativeResize="0"/>
          <p:nvPr/>
        </p:nvPicPr>
        <p:blipFill>
          <a:blip r:embed="rId4">
            <a:alphaModFix/>
          </a:blip>
          <a:stretch>
            <a:fillRect/>
          </a:stretch>
        </p:blipFill>
        <p:spPr>
          <a:xfrm>
            <a:off x="12563875" y="478425"/>
            <a:ext cx="5258000" cy="3509724"/>
          </a:xfrm>
          <a:prstGeom prst="rect">
            <a:avLst/>
          </a:prstGeom>
          <a:noFill/>
          <a:ln>
            <a:noFill/>
          </a:ln>
        </p:spPr>
      </p:pic>
      <p:pic>
        <p:nvPicPr>
          <p:cNvPr id="125" name="Google Shape;125;p2"/>
          <p:cNvPicPr preferRelativeResize="0"/>
          <p:nvPr/>
        </p:nvPicPr>
        <p:blipFill>
          <a:blip r:embed="rId5">
            <a:alphaModFix/>
          </a:blip>
          <a:stretch>
            <a:fillRect/>
          </a:stretch>
        </p:blipFill>
        <p:spPr>
          <a:xfrm>
            <a:off x="12844325" y="5233225"/>
            <a:ext cx="3704275" cy="3704275"/>
          </a:xfrm>
          <a:prstGeom prst="rect">
            <a:avLst/>
          </a:prstGeom>
          <a:noFill/>
          <a:ln>
            <a:noFill/>
          </a:ln>
        </p:spPr>
      </p:pic>
      <p:sp>
        <p:nvSpPr>
          <p:cNvPr id="126" name="Google Shape;126;p2"/>
          <p:cNvSpPr txBox="1"/>
          <p:nvPr/>
        </p:nvSpPr>
        <p:spPr>
          <a:xfrm>
            <a:off x="656225" y="1654350"/>
            <a:ext cx="11344800" cy="255451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4100" dirty="0">
              <a:solidFill>
                <a:srgbClr val="D78D64"/>
              </a:solidFill>
              <a:highlight>
                <a:schemeClr val="lt1"/>
              </a:highlight>
              <a:latin typeface="Calibri"/>
              <a:ea typeface="Calibri"/>
              <a:cs typeface="Calibri"/>
              <a:sym typeface="Calibri"/>
            </a:endParaRPr>
          </a:p>
          <a:p>
            <a:pPr marL="0" lvl="0" indent="0" algn="l" rtl="0">
              <a:spcBef>
                <a:spcPts val="0"/>
              </a:spcBef>
              <a:spcAft>
                <a:spcPts val="0"/>
              </a:spcAft>
              <a:buNone/>
            </a:pPr>
            <a:r>
              <a:rPr lang="en-US" sz="4100" dirty="0">
                <a:solidFill>
                  <a:schemeClr val="dk1"/>
                </a:solidFill>
                <a:latin typeface="Calibri"/>
                <a:ea typeface="Calibri"/>
                <a:cs typeface="Calibri"/>
                <a:sym typeface="Calibri"/>
              </a:rPr>
              <a:t>Un</a:t>
            </a:r>
            <a:r>
              <a:rPr lang="en-US" sz="3600" dirty="0">
                <a:solidFill>
                  <a:schemeClr val="dk1"/>
                </a:solidFill>
                <a:latin typeface="Calibri"/>
                <a:ea typeface="Calibri"/>
                <a:cs typeface="Calibri"/>
                <a:sym typeface="Calibri"/>
              </a:rPr>
              <a:t> </a:t>
            </a:r>
            <a:r>
              <a:rPr lang="en-US" sz="3600" dirty="0" err="1">
                <a:solidFill>
                  <a:schemeClr val="dk1"/>
                </a:solidFill>
                <a:latin typeface="Calibri"/>
                <a:ea typeface="Calibri"/>
                <a:cs typeface="Calibri"/>
                <a:sym typeface="Calibri"/>
              </a:rPr>
              <a:t>thème</a:t>
            </a:r>
            <a:r>
              <a:rPr lang="en-US" sz="3600" dirty="0">
                <a:solidFill>
                  <a:schemeClr val="dk1"/>
                </a:solidFill>
                <a:latin typeface="Calibri"/>
                <a:ea typeface="Calibri"/>
                <a:cs typeface="Calibri"/>
                <a:sym typeface="Calibri"/>
              </a:rPr>
              <a:t> transversal….  </a:t>
            </a:r>
            <a:endParaRPr sz="3600" dirty="0">
              <a:solidFill>
                <a:schemeClr val="dk1"/>
              </a:solidFill>
              <a:latin typeface="Calibri"/>
              <a:ea typeface="Calibri"/>
              <a:cs typeface="Calibri"/>
              <a:sym typeface="Calibri"/>
            </a:endParaRPr>
          </a:p>
          <a:p>
            <a:pPr marL="0" lvl="0" indent="0" algn="l" rtl="0">
              <a:spcBef>
                <a:spcPts val="0"/>
              </a:spcBef>
              <a:spcAft>
                <a:spcPts val="0"/>
              </a:spcAft>
              <a:buNone/>
            </a:pPr>
            <a:endParaRPr sz="3600" dirty="0">
              <a:solidFill>
                <a:schemeClr val="dk1"/>
              </a:solidFill>
              <a:latin typeface="Calibri"/>
              <a:ea typeface="Calibri"/>
              <a:cs typeface="Calibri"/>
              <a:sym typeface="Calibri"/>
            </a:endParaRPr>
          </a:p>
          <a:p>
            <a:pPr marL="457200" lvl="0" indent="0" algn="l" rtl="0">
              <a:spcBef>
                <a:spcPts val="0"/>
              </a:spcBef>
              <a:spcAft>
                <a:spcPts val="0"/>
              </a:spcAft>
              <a:buNone/>
            </a:pPr>
            <a:r>
              <a:rPr lang="en-US" sz="3600" dirty="0">
                <a:solidFill>
                  <a:schemeClr val="dk1"/>
                </a:solidFill>
                <a:latin typeface="Calibri"/>
                <a:ea typeface="Calibri"/>
                <a:cs typeface="Calibri"/>
                <a:sym typeface="Calibri"/>
              </a:rPr>
              <a:t> 				…qui mérite un </a:t>
            </a:r>
            <a:r>
              <a:rPr lang="en-US" sz="3600" dirty="0" err="1">
                <a:solidFill>
                  <a:schemeClr val="dk1"/>
                </a:solidFill>
                <a:latin typeface="Calibri"/>
                <a:ea typeface="Calibri"/>
                <a:cs typeface="Calibri"/>
                <a:sym typeface="Calibri"/>
              </a:rPr>
              <a:t>espace</a:t>
            </a:r>
            <a:r>
              <a:rPr lang="en-US" sz="3600" dirty="0">
                <a:solidFill>
                  <a:schemeClr val="dk1"/>
                </a:solidFill>
                <a:latin typeface="Calibri"/>
                <a:ea typeface="Calibri"/>
                <a:cs typeface="Calibri"/>
                <a:sym typeface="Calibri"/>
              </a:rPr>
              <a:t> à part </a:t>
            </a:r>
            <a:r>
              <a:rPr lang="en-US" sz="3600" dirty="0" err="1">
                <a:solidFill>
                  <a:schemeClr val="dk1"/>
                </a:solidFill>
                <a:latin typeface="Calibri"/>
                <a:ea typeface="Calibri"/>
                <a:cs typeface="Calibri"/>
                <a:sym typeface="Calibri"/>
              </a:rPr>
              <a:t>entière</a:t>
            </a:r>
            <a:r>
              <a:rPr lang="en-US" sz="3600" dirty="0">
                <a:solidFill>
                  <a:schemeClr val="dk1"/>
                </a:solidFill>
                <a:latin typeface="Calibri"/>
                <a:ea typeface="Calibri"/>
                <a:cs typeface="Calibri"/>
                <a:sym typeface="Calibri"/>
              </a:rPr>
              <a:t>.</a:t>
            </a:r>
            <a:endParaRPr sz="3600" dirty="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03"/>
        <p:cNvGrpSpPr/>
        <p:nvPr/>
      </p:nvGrpSpPr>
      <p:grpSpPr>
        <a:xfrm>
          <a:off x="0" y="0"/>
          <a:ext cx="0" cy="0"/>
          <a:chOff x="0" y="0"/>
          <a:chExt cx="0" cy="0"/>
        </a:xfrm>
      </p:grpSpPr>
      <p:sp>
        <p:nvSpPr>
          <p:cNvPr id="604" name="Google Shape;604;g3ea74e1c447_0_163"/>
          <p:cNvSpPr txBox="1"/>
          <p:nvPr/>
        </p:nvSpPr>
        <p:spPr>
          <a:xfrm>
            <a:off x="13674" y="176675"/>
            <a:ext cx="10005900" cy="1708120"/>
          </a:xfrm>
          <a:prstGeom prst="rect">
            <a:avLst/>
          </a:prstGeom>
          <a:noFill/>
          <a:ln>
            <a:noFill/>
          </a:ln>
        </p:spPr>
        <p:txBody>
          <a:bodyPr spcFirstLastPara="1" wrap="square" lIns="91425" tIns="45700" rIns="91425" bIns="45700" anchor="t" anchorCtr="0">
            <a:spAutoFit/>
          </a:bodyPr>
          <a:lstStyle/>
          <a:p>
            <a:pPr marL="514350" lvl="0" indent="-514350">
              <a:spcBef>
                <a:spcPts val="900"/>
              </a:spcBef>
              <a:buClr>
                <a:srgbClr val="CCCCFF"/>
              </a:buClr>
              <a:buSzPts val="4500"/>
              <a:buFont typeface="Arial"/>
              <a:buChar char="•"/>
            </a:pPr>
            <a:r>
              <a:rPr lang="en-US" sz="3600" b="1" i="0" u="none" strike="noStrike" cap="none" dirty="0" err="1">
                <a:solidFill>
                  <a:srgbClr val="FFC000"/>
                </a:solidFill>
                <a:latin typeface="Arial"/>
                <a:ea typeface="Arial"/>
                <a:cs typeface="Arial"/>
                <a:sym typeface="Arial"/>
              </a:rPr>
              <a:t>NaturLicht</a:t>
            </a:r>
            <a:r>
              <a:rPr lang="en-US" sz="3600" b="1" i="0" u="none" strike="noStrike" cap="none" dirty="0">
                <a:solidFill>
                  <a:srgbClr val="FFC000"/>
                </a:solidFill>
                <a:latin typeface="Arial"/>
                <a:ea typeface="Arial"/>
                <a:cs typeface="Arial"/>
                <a:sym typeface="Arial"/>
              </a:rPr>
              <a:t> (BW): </a:t>
            </a:r>
            <a:r>
              <a:rPr lang="en-US" sz="2700" dirty="0">
                <a:solidFill>
                  <a:srgbClr val="CBCBEF"/>
                </a:solidFill>
              </a:rPr>
              <a:t>Karlsruhe, </a:t>
            </a:r>
            <a:br>
              <a:rPr lang="en-US" sz="2700" dirty="0">
                <a:solidFill>
                  <a:srgbClr val="CBCBEF"/>
                </a:solidFill>
              </a:rPr>
            </a:br>
            <a:r>
              <a:rPr lang="en-US" sz="2700" dirty="0" err="1">
                <a:solidFill>
                  <a:srgbClr val="CBCBEF"/>
                </a:solidFill>
              </a:rPr>
              <a:t>ancien</a:t>
            </a:r>
            <a:r>
              <a:rPr lang="en-US" sz="2700" dirty="0">
                <a:solidFill>
                  <a:srgbClr val="CBCBEF"/>
                </a:solidFill>
              </a:rPr>
              <a:t> </a:t>
            </a:r>
            <a:r>
              <a:rPr lang="en-US" sz="2700" dirty="0" err="1">
                <a:solidFill>
                  <a:srgbClr val="CBCBEF"/>
                </a:solidFill>
              </a:rPr>
              <a:t>aéroport</a:t>
            </a:r>
            <a:r>
              <a:rPr lang="en-US" sz="2700" dirty="0">
                <a:solidFill>
                  <a:srgbClr val="CBCBEF"/>
                </a:solidFill>
              </a:rPr>
              <a:t> </a:t>
            </a:r>
            <a:r>
              <a:rPr lang="en-US" sz="2700" dirty="0" err="1">
                <a:solidFill>
                  <a:srgbClr val="CBCBEF"/>
                </a:solidFill>
              </a:rPr>
              <a:t>américain</a:t>
            </a:r>
            <a:r>
              <a:rPr lang="en-US" sz="2700" dirty="0">
                <a:solidFill>
                  <a:srgbClr val="CBCBEF"/>
                </a:solidFill>
              </a:rPr>
              <a:t> </a:t>
            </a:r>
            <a:r>
              <a:rPr lang="en-US" sz="2700" dirty="0" err="1">
                <a:solidFill>
                  <a:srgbClr val="CBCBEF"/>
                </a:solidFill>
              </a:rPr>
              <a:t>transformé</a:t>
            </a:r>
            <a:r>
              <a:rPr lang="en-US" sz="2700" dirty="0">
                <a:solidFill>
                  <a:srgbClr val="CBCBEF"/>
                </a:solidFill>
              </a:rPr>
              <a:t> </a:t>
            </a:r>
            <a:r>
              <a:rPr lang="en-US" sz="2700" dirty="0" err="1">
                <a:solidFill>
                  <a:srgbClr val="CBCBEF"/>
                </a:solidFill>
              </a:rPr>
              <a:t>en</a:t>
            </a:r>
            <a:r>
              <a:rPr lang="en-US" sz="2700" dirty="0">
                <a:solidFill>
                  <a:srgbClr val="CBCBEF"/>
                </a:solidFill>
              </a:rPr>
              <a:t> </a:t>
            </a:r>
            <a:r>
              <a:rPr lang="en-US" sz="2700" dirty="0" err="1">
                <a:solidFill>
                  <a:srgbClr val="CBCBEF"/>
                </a:solidFill>
              </a:rPr>
              <a:t>espace</a:t>
            </a:r>
            <a:r>
              <a:rPr lang="en-US" sz="2700" dirty="0">
                <a:solidFill>
                  <a:srgbClr val="CBCBEF"/>
                </a:solidFill>
              </a:rPr>
              <a:t> nature</a:t>
            </a:r>
            <a:endParaRPr sz="2700" dirty="0">
              <a:solidFill>
                <a:srgbClr val="CBCBEF"/>
              </a:solidFill>
            </a:endParaRPr>
          </a:p>
          <a:p>
            <a:pPr marL="514350" lvl="0" indent="-514350">
              <a:spcBef>
                <a:spcPts val="900"/>
              </a:spcBef>
              <a:buClr>
                <a:srgbClr val="CCCCFF"/>
              </a:buClr>
              <a:buSzPts val="4500"/>
              <a:buFont typeface="Arial"/>
              <a:buChar char="•"/>
            </a:pPr>
            <a:r>
              <a:rPr lang="en-US" sz="2700" dirty="0">
                <a:solidFill>
                  <a:srgbClr val="CBCBEF"/>
                </a:solidFill>
              </a:rPr>
              <a:t>4000 K LED </a:t>
            </a:r>
            <a:r>
              <a:rPr lang="en-US" sz="2700" dirty="0" err="1">
                <a:solidFill>
                  <a:srgbClr val="CBCBEF"/>
                </a:solidFill>
              </a:rPr>
              <a:t>remplacé</a:t>
            </a:r>
            <a:r>
              <a:rPr lang="en-US" sz="2700" dirty="0">
                <a:solidFill>
                  <a:srgbClr val="CBCBEF"/>
                </a:solidFill>
              </a:rPr>
              <a:t> avec masques</a:t>
            </a:r>
            <a:endParaRPr sz="2700" dirty="0">
              <a:solidFill>
                <a:srgbClr val="CBCBEF"/>
              </a:solidFill>
            </a:endParaRPr>
          </a:p>
        </p:txBody>
      </p:sp>
      <p:sp>
        <p:nvSpPr>
          <p:cNvPr id="605" name="Google Shape;605;g3ea74e1c447_0_163"/>
          <p:cNvSpPr/>
          <p:nvPr/>
        </p:nvSpPr>
        <p:spPr>
          <a:xfrm>
            <a:off x="8807661" y="5793738"/>
            <a:ext cx="3456300" cy="3346200"/>
          </a:xfrm>
          <a:prstGeom prst="rect">
            <a:avLst/>
          </a:prstGeom>
          <a:solidFill>
            <a:schemeClr val="dk1"/>
          </a:solidFill>
          <a:ln w="63500" cap="flat" cmpd="sng">
            <a:solidFill>
              <a:schemeClr val="dk1"/>
            </a:solidFill>
            <a:prstDash val="solid"/>
            <a:round/>
            <a:headEnd type="none" w="sm" len="sm"/>
            <a:tailEnd type="none" w="sm" len="sm"/>
          </a:ln>
        </p:spPr>
        <p:txBody>
          <a:bodyPr spcFirstLastPara="1" wrap="square" lIns="137150" tIns="68575" rIns="137150" bIns="68575" anchor="t" anchorCtr="0">
            <a:noAutofit/>
          </a:bodyPr>
          <a:lstStyle/>
          <a:p>
            <a:pPr marL="0" marR="0" lvl="0" indent="0" algn="l" rtl="0">
              <a:lnSpc>
                <a:spcPct val="100000"/>
              </a:lnSpc>
              <a:spcBef>
                <a:spcPts val="0"/>
              </a:spcBef>
              <a:spcAft>
                <a:spcPts val="0"/>
              </a:spcAft>
              <a:buNone/>
            </a:pPr>
            <a:endParaRPr sz="5400" b="0" i="0" u="none" strike="noStrike" cap="none">
              <a:solidFill>
                <a:srgbClr val="CCCCFF"/>
              </a:solidFill>
              <a:latin typeface="Arial"/>
              <a:ea typeface="Arial"/>
              <a:cs typeface="Arial"/>
              <a:sym typeface="Arial"/>
            </a:endParaRPr>
          </a:p>
        </p:txBody>
      </p:sp>
      <p:pic>
        <p:nvPicPr>
          <p:cNvPr id="606" name="Google Shape;606;g3ea74e1c447_0_163"/>
          <p:cNvPicPr preferRelativeResize="0"/>
          <p:nvPr/>
        </p:nvPicPr>
        <p:blipFill rotWithShape="1">
          <a:blip r:embed="rId3">
            <a:alphaModFix/>
          </a:blip>
          <a:srcRect/>
          <a:stretch/>
        </p:blipFill>
        <p:spPr>
          <a:xfrm>
            <a:off x="10105531" y="2210179"/>
            <a:ext cx="8147382" cy="3884215"/>
          </a:xfrm>
          <a:prstGeom prst="rect">
            <a:avLst/>
          </a:prstGeom>
          <a:noFill/>
          <a:ln>
            <a:noFill/>
          </a:ln>
        </p:spPr>
      </p:pic>
      <p:sp>
        <p:nvSpPr>
          <p:cNvPr id="607" name="Google Shape;607;g3ea74e1c447_0_163"/>
          <p:cNvSpPr txBox="1"/>
          <p:nvPr/>
        </p:nvSpPr>
        <p:spPr>
          <a:xfrm>
            <a:off x="14983661" y="4596241"/>
            <a:ext cx="35643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D0D0F4"/>
              </a:buClr>
              <a:buSzPts val="2400"/>
              <a:buFont typeface="Arial"/>
              <a:buNone/>
            </a:pPr>
            <a:r>
              <a:rPr lang="en-US" sz="2400" b="0" i="1" u="none" strike="noStrike" cap="none">
                <a:solidFill>
                  <a:srgbClr val="D0D0F4"/>
                </a:solidFill>
                <a:latin typeface="Arial"/>
                <a:ea typeface="Arial"/>
                <a:cs typeface="Arial"/>
                <a:sym typeface="Arial"/>
              </a:rPr>
              <a:t>Dietenberger u.a. 2024</a:t>
            </a:r>
            <a:endParaRPr sz="3600" b="0" i="0" u="none" strike="noStrike" cap="none">
              <a:solidFill>
                <a:srgbClr val="FFC000"/>
              </a:solidFill>
              <a:latin typeface="Arial"/>
              <a:ea typeface="Arial"/>
              <a:cs typeface="Arial"/>
              <a:sym typeface="Arial"/>
            </a:endParaRPr>
          </a:p>
        </p:txBody>
      </p:sp>
      <p:pic>
        <p:nvPicPr>
          <p:cNvPr id="608" name="Google Shape;608;g3ea74e1c447_0_163"/>
          <p:cNvPicPr preferRelativeResize="0"/>
          <p:nvPr/>
        </p:nvPicPr>
        <p:blipFill rotWithShape="1">
          <a:blip r:embed="rId4">
            <a:alphaModFix/>
          </a:blip>
          <a:srcRect/>
          <a:stretch/>
        </p:blipFill>
        <p:spPr>
          <a:xfrm>
            <a:off x="11468911" y="2"/>
            <a:ext cx="6804674" cy="2220737"/>
          </a:xfrm>
          <a:prstGeom prst="rect">
            <a:avLst/>
          </a:prstGeom>
          <a:noFill/>
          <a:ln>
            <a:noFill/>
          </a:ln>
        </p:spPr>
      </p:pic>
      <p:pic>
        <p:nvPicPr>
          <p:cNvPr id="609" name="Google Shape;609;g3ea74e1c447_0_163"/>
          <p:cNvPicPr preferRelativeResize="0"/>
          <p:nvPr/>
        </p:nvPicPr>
        <p:blipFill rotWithShape="1">
          <a:blip r:embed="rId5">
            <a:alphaModFix/>
          </a:blip>
          <a:srcRect/>
          <a:stretch/>
        </p:blipFill>
        <p:spPr>
          <a:xfrm>
            <a:off x="128417" y="5758612"/>
            <a:ext cx="4047034" cy="4388349"/>
          </a:xfrm>
          <a:prstGeom prst="rect">
            <a:avLst/>
          </a:prstGeom>
          <a:noFill/>
          <a:ln>
            <a:noFill/>
          </a:ln>
        </p:spPr>
      </p:pic>
      <p:pic>
        <p:nvPicPr>
          <p:cNvPr id="610" name="Google Shape;610;g3ea74e1c447_0_163"/>
          <p:cNvPicPr preferRelativeResize="0"/>
          <p:nvPr/>
        </p:nvPicPr>
        <p:blipFill rotWithShape="1">
          <a:blip r:embed="rId6">
            <a:alphaModFix/>
          </a:blip>
          <a:srcRect/>
          <a:stretch/>
        </p:blipFill>
        <p:spPr>
          <a:xfrm>
            <a:off x="4322411" y="2389990"/>
            <a:ext cx="4731170" cy="3524591"/>
          </a:xfrm>
          <a:prstGeom prst="rect">
            <a:avLst/>
          </a:prstGeom>
          <a:noFill/>
          <a:ln>
            <a:noFill/>
          </a:ln>
        </p:spPr>
      </p:pic>
      <p:pic>
        <p:nvPicPr>
          <p:cNvPr id="611" name="Google Shape;611;g3ea74e1c447_0_163"/>
          <p:cNvPicPr preferRelativeResize="0"/>
          <p:nvPr/>
        </p:nvPicPr>
        <p:blipFill rotWithShape="1">
          <a:blip r:embed="rId7">
            <a:alphaModFix/>
          </a:blip>
          <a:srcRect/>
          <a:stretch/>
        </p:blipFill>
        <p:spPr>
          <a:xfrm>
            <a:off x="9458813" y="5190824"/>
            <a:ext cx="3397451" cy="5096176"/>
          </a:xfrm>
          <a:prstGeom prst="rect">
            <a:avLst/>
          </a:prstGeom>
          <a:noFill/>
          <a:ln>
            <a:noFill/>
          </a:ln>
        </p:spPr>
      </p:pic>
      <p:pic>
        <p:nvPicPr>
          <p:cNvPr id="612" name="Google Shape;612;g3ea74e1c447_0_163"/>
          <p:cNvPicPr preferRelativeResize="0"/>
          <p:nvPr/>
        </p:nvPicPr>
        <p:blipFill rotWithShape="1">
          <a:blip r:embed="rId8">
            <a:alphaModFix/>
          </a:blip>
          <a:srcRect/>
          <a:stretch/>
        </p:blipFill>
        <p:spPr>
          <a:xfrm>
            <a:off x="13058347" y="6221266"/>
            <a:ext cx="5194565" cy="3463043"/>
          </a:xfrm>
          <a:prstGeom prst="rect">
            <a:avLst/>
          </a:prstGeom>
          <a:noFill/>
          <a:ln>
            <a:noFill/>
          </a:ln>
        </p:spPr>
      </p:pic>
      <p:sp>
        <p:nvSpPr>
          <p:cNvPr id="613" name="Google Shape;613;g3ea74e1c447_0_163"/>
          <p:cNvSpPr txBox="1"/>
          <p:nvPr/>
        </p:nvSpPr>
        <p:spPr>
          <a:xfrm>
            <a:off x="13640344" y="1712908"/>
            <a:ext cx="2686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D0D0F4"/>
              </a:buClr>
              <a:buSzPts val="2400"/>
              <a:buFont typeface="Arial"/>
              <a:buNone/>
            </a:pPr>
            <a:r>
              <a:rPr lang="en-US" sz="2400" b="0" i="0" u="none" strike="noStrike" cap="none">
                <a:solidFill>
                  <a:srgbClr val="D0D0F4"/>
                </a:solidFill>
                <a:latin typeface="Arial"/>
                <a:ea typeface="Arial"/>
                <a:cs typeface="Arial"/>
                <a:sym typeface="Arial"/>
              </a:rPr>
              <a:t>avant         après</a:t>
            </a:r>
            <a:endParaRPr sz="3600" b="0" i="0" u="none" strike="noStrike" cap="none">
              <a:solidFill>
                <a:srgbClr val="FFC000"/>
              </a:solidFill>
              <a:latin typeface="Arial"/>
              <a:ea typeface="Arial"/>
              <a:cs typeface="Arial"/>
              <a:sym typeface="Arial"/>
            </a:endParaRPr>
          </a:p>
        </p:txBody>
      </p:sp>
      <p:sp>
        <p:nvSpPr>
          <p:cNvPr id="614" name="Google Shape;614;g3ea74e1c447_0_163"/>
          <p:cNvSpPr txBox="1"/>
          <p:nvPr/>
        </p:nvSpPr>
        <p:spPr>
          <a:xfrm>
            <a:off x="15227366" y="8702044"/>
            <a:ext cx="23199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D0D0F4"/>
              </a:buClr>
              <a:buSzPts val="2400"/>
              <a:buFont typeface="Arial"/>
              <a:buNone/>
            </a:pPr>
            <a:r>
              <a:rPr lang="en-US" sz="2400" b="0" i="0" u="none" strike="noStrike" cap="none">
                <a:solidFill>
                  <a:srgbClr val="D0D0F4"/>
                </a:solidFill>
                <a:latin typeface="Arial"/>
                <a:ea typeface="Arial"/>
                <a:cs typeface="Arial"/>
                <a:sym typeface="Arial"/>
              </a:rPr>
              <a:t>vue d‘arrière</a:t>
            </a:r>
            <a:endParaRPr sz="2400" b="0" i="0" u="none" strike="noStrike" cap="none">
              <a:solidFill>
                <a:srgbClr val="D0D0F4"/>
              </a:solidFill>
              <a:latin typeface="Arial"/>
              <a:ea typeface="Arial"/>
              <a:cs typeface="Arial"/>
              <a:sym typeface="Arial"/>
            </a:endParaRPr>
          </a:p>
        </p:txBody>
      </p:sp>
    </p:spTree>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18"/>
        <p:cNvGrpSpPr/>
        <p:nvPr/>
      </p:nvGrpSpPr>
      <p:grpSpPr>
        <a:xfrm>
          <a:off x="0" y="0"/>
          <a:ext cx="0" cy="0"/>
          <a:chOff x="0" y="0"/>
          <a:chExt cx="0" cy="0"/>
        </a:xfrm>
      </p:grpSpPr>
      <p:pic>
        <p:nvPicPr>
          <p:cNvPr id="619" name="Google Shape;619;g3ea74e1c447_0_177"/>
          <p:cNvPicPr preferRelativeResize="0"/>
          <p:nvPr/>
        </p:nvPicPr>
        <p:blipFill rotWithShape="1">
          <a:blip r:embed="rId4">
            <a:alphaModFix/>
          </a:blip>
          <a:srcRect/>
          <a:stretch/>
        </p:blipFill>
        <p:spPr>
          <a:xfrm>
            <a:off x="90683" y="5611090"/>
            <a:ext cx="10019806" cy="4675911"/>
          </a:xfrm>
          <a:prstGeom prst="rect">
            <a:avLst/>
          </a:prstGeom>
          <a:noFill/>
          <a:ln>
            <a:noFill/>
          </a:ln>
        </p:spPr>
      </p:pic>
      <p:pic>
        <p:nvPicPr>
          <p:cNvPr id="620" name="Google Shape;620;g3ea74e1c447_0_177"/>
          <p:cNvPicPr preferRelativeResize="0"/>
          <p:nvPr/>
        </p:nvPicPr>
        <p:blipFill rotWithShape="1">
          <a:blip r:embed="rId5">
            <a:alphaModFix/>
          </a:blip>
          <a:srcRect/>
          <a:stretch/>
        </p:blipFill>
        <p:spPr>
          <a:xfrm>
            <a:off x="12627789" y="1777117"/>
            <a:ext cx="5534485" cy="3110330"/>
          </a:xfrm>
          <a:prstGeom prst="rect">
            <a:avLst/>
          </a:prstGeom>
          <a:noFill/>
          <a:ln>
            <a:noFill/>
          </a:ln>
        </p:spPr>
      </p:pic>
      <p:pic>
        <p:nvPicPr>
          <p:cNvPr id="621" name="Google Shape;621;g3ea74e1c447_0_177"/>
          <p:cNvPicPr preferRelativeResize="0"/>
          <p:nvPr/>
        </p:nvPicPr>
        <p:blipFill rotWithShape="1">
          <a:blip r:embed="rId6">
            <a:alphaModFix/>
          </a:blip>
          <a:srcRect/>
          <a:stretch/>
        </p:blipFill>
        <p:spPr>
          <a:xfrm>
            <a:off x="10618693" y="5480834"/>
            <a:ext cx="6996731" cy="4664488"/>
          </a:xfrm>
          <a:prstGeom prst="rect">
            <a:avLst/>
          </a:prstGeom>
          <a:noFill/>
          <a:ln>
            <a:noFill/>
          </a:ln>
        </p:spPr>
      </p:pic>
      <p:pic>
        <p:nvPicPr>
          <p:cNvPr id="622" name="Google Shape;622;g3ea74e1c447_0_177"/>
          <p:cNvPicPr preferRelativeResize="0"/>
          <p:nvPr/>
        </p:nvPicPr>
        <p:blipFill rotWithShape="1">
          <a:blip r:embed="rId7">
            <a:alphaModFix/>
          </a:blip>
          <a:srcRect/>
          <a:stretch/>
        </p:blipFill>
        <p:spPr>
          <a:xfrm>
            <a:off x="8360672" y="3312160"/>
            <a:ext cx="4007840" cy="3518783"/>
          </a:xfrm>
          <a:prstGeom prst="rect">
            <a:avLst/>
          </a:prstGeom>
          <a:noFill/>
          <a:ln>
            <a:noFill/>
          </a:ln>
        </p:spPr>
      </p:pic>
      <p:sp>
        <p:nvSpPr>
          <p:cNvPr id="623" name="Google Shape;623;g3ea74e1c447_0_177"/>
          <p:cNvSpPr txBox="1"/>
          <p:nvPr/>
        </p:nvSpPr>
        <p:spPr>
          <a:xfrm>
            <a:off x="359226" y="179615"/>
            <a:ext cx="14540400" cy="276994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0" i="0" u="none" strike="noStrike" cap="none" dirty="0" err="1">
                <a:solidFill>
                  <a:srgbClr val="FFC000"/>
                </a:solidFill>
                <a:latin typeface="Arial"/>
                <a:ea typeface="Arial"/>
                <a:cs typeface="Arial"/>
                <a:sym typeface="Arial"/>
              </a:rPr>
              <a:t>Piste</a:t>
            </a:r>
            <a:r>
              <a:rPr lang="en-US" sz="3600" b="0" i="0" u="none" strike="noStrike" cap="none" dirty="0">
                <a:solidFill>
                  <a:srgbClr val="FFC000"/>
                </a:solidFill>
                <a:latin typeface="Arial"/>
                <a:ea typeface="Arial"/>
                <a:cs typeface="Arial"/>
                <a:sym typeface="Arial"/>
              </a:rPr>
              <a:t> cyclable </a:t>
            </a:r>
            <a:r>
              <a:rPr lang="en-US" sz="3600" b="0" i="0" u="none" strike="noStrike" cap="none" dirty="0" err="1">
                <a:solidFill>
                  <a:srgbClr val="FFC000"/>
                </a:solidFill>
                <a:latin typeface="Arial"/>
                <a:ea typeface="Arial"/>
                <a:cs typeface="Arial"/>
                <a:sym typeface="Arial"/>
              </a:rPr>
              <a:t>Hilter</a:t>
            </a:r>
            <a:r>
              <a:rPr lang="en-US" sz="3600" b="0" i="0" u="none" strike="noStrike" cap="none" dirty="0">
                <a:solidFill>
                  <a:srgbClr val="FFC000"/>
                </a:solidFill>
                <a:latin typeface="Arial"/>
                <a:ea typeface="Arial"/>
                <a:cs typeface="Arial"/>
                <a:sym typeface="Arial"/>
              </a:rPr>
              <a:t>, </a:t>
            </a:r>
            <a:r>
              <a:rPr lang="en-US" sz="3600" b="0" i="0" u="none" strike="noStrike" cap="none" dirty="0" err="1">
                <a:solidFill>
                  <a:srgbClr val="FFC000"/>
                </a:solidFill>
                <a:latin typeface="Arial"/>
                <a:ea typeface="Arial"/>
                <a:cs typeface="Arial"/>
                <a:sym typeface="Arial"/>
              </a:rPr>
              <a:t>éclairage</a:t>
            </a:r>
            <a:r>
              <a:rPr lang="en-US" sz="3600" b="0" i="0" u="none" strike="noStrike" cap="none" dirty="0">
                <a:solidFill>
                  <a:srgbClr val="FFC000"/>
                </a:solidFill>
                <a:latin typeface="Arial"/>
                <a:ea typeface="Arial"/>
                <a:cs typeface="Arial"/>
                <a:sym typeface="Arial"/>
              </a:rPr>
              <a:t> à la </a:t>
            </a:r>
            <a:r>
              <a:rPr lang="en-US" sz="3600" b="0" i="0" u="none" strike="noStrike" cap="none" dirty="0" err="1">
                <a:solidFill>
                  <a:srgbClr val="FFC000"/>
                </a:solidFill>
                <a:latin typeface="Arial"/>
                <a:ea typeface="Arial"/>
                <a:cs typeface="Arial"/>
                <a:sym typeface="Arial"/>
              </a:rPr>
              <a:t>demande</a:t>
            </a:r>
            <a:r>
              <a:rPr lang="en-US" sz="3600" b="0" i="0" u="none" strike="noStrike" cap="none" dirty="0">
                <a:solidFill>
                  <a:srgbClr val="FFC000"/>
                </a:solidFill>
                <a:latin typeface="Arial"/>
                <a:ea typeface="Arial"/>
                <a:cs typeface="Arial"/>
                <a:sym typeface="Arial"/>
              </a:rPr>
              <a:t>: </a:t>
            </a:r>
            <a:r>
              <a:rPr lang="en-US" sz="3600" b="0" i="0" u="none" strike="noStrike" cap="none" dirty="0" err="1">
                <a:solidFill>
                  <a:srgbClr val="FFC000"/>
                </a:solidFill>
                <a:latin typeface="Arial"/>
                <a:ea typeface="Arial"/>
                <a:cs typeface="Arial"/>
                <a:sym typeface="Arial"/>
              </a:rPr>
              <a:t>capteurs</a:t>
            </a:r>
            <a:r>
              <a:rPr lang="en-US" sz="3600" b="0" i="0" u="none" strike="noStrike" cap="none" dirty="0">
                <a:solidFill>
                  <a:srgbClr val="FFC000"/>
                </a:solidFill>
                <a:latin typeface="Arial"/>
                <a:ea typeface="Arial"/>
                <a:cs typeface="Arial"/>
                <a:sym typeface="Arial"/>
              </a:rPr>
              <a:t> de </a:t>
            </a:r>
            <a:r>
              <a:rPr lang="en-US" sz="3600" b="0" i="0" u="none" strike="noStrike" cap="none" dirty="0" err="1">
                <a:solidFill>
                  <a:srgbClr val="FFC000"/>
                </a:solidFill>
                <a:latin typeface="Arial"/>
                <a:ea typeface="Arial"/>
                <a:cs typeface="Arial"/>
                <a:sym typeface="Arial"/>
              </a:rPr>
              <a:t>mouvement</a:t>
            </a:r>
            <a:endParaRPr dirty="0"/>
          </a:p>
          <a:p>
            <a:pPr marL="514350" indent="-514350">
              <a:spcBef>
                <a:spcPts val="900"/>
              </a:spcBef>
              <a:buClr>
                <a:srgbClr val="CCCCFF"/>
              </a:buClr>
              <a:buSzPts val="4500"/>
              <a:buFont typeface="Arial"/>
              <a:buChar char="•"/>
            </a:pPr>
            <a:r>
              <a:rPr lang="en-US" sz="2700" dirty="0">
                <a:solidFill>
                  <a:srgbClr val="CBCBEF"/>
                </a:solidFill>
              </a:rPr>
              <a:t>concept OCL Oliver Christen </a:t>
            </a:r>
            <a:r>
              <a:rPr lang="en-US" sz="2700" dirty="0" err="1">
                <a:solidFill>
                  <a:srgbClr val="CBCBEF"/>
                </a:solidFill>
              </a:rPr>
              <a:t>Lichtplanung</a:t>
            </a:r>
            <a:endParaRPr sz="2700" dirty="0">
              <a:solidFill>
                <a:srgbClr val="CBCBEF"/>
              </a:solidFill>
            </a:endParaRPr>
          </a:p>
          <a:p>
            <a:pPr marL="514350" indent="-514350">
              <a:spcBef>
                <a:spcPts val="900"/>
              </a:spcBef>
              <a:buClr>
                <a:srgbClr val="CCCCFF"/>
              </a:buClr>
              <a:buSzPts val="4500"/>
              <a:buFont typeface="Arial"/>
              <a:buChar char="•"/>
            </a:pPr>
            <a:r>
              <a:rPr lang="en-US" sz="2700" dirty="0">
                <a:solidFill>
                  <a:srgbClr val="CBCBEF"/>
                </a:solidFill>
              </a:rPr>
              <a:t>luminaire </a:t>
            </a:r>
            <a:r>
              <a:rPr lang="en-US" sz="2700" dirty="0" err="1">
                <a:solidFill>
                  <a:srgbClr val="CBCBEF"/>
                </a:solidFill>
              </a:rPr>
              <a:t>Trilux</a:t>
            </a:r>
            <a:r>
              <a:rPr lang="en-US" sz="2700" dirty="0">
                <a:solidFill>
                  <a:srgbClr val="CBCBEF"/>
                </a:solidFill>
              </a:rPr>
              <a:t> </a:t>
            </a:r>
            <a:r>
              <a:rPr lang="en-US" sz="2700" dirty="0" err="1">
                <a:solidFill>
                  <a:srgbClr val="CBCBEF"/>
                </a:solidFill>
              </a:rPr>
              <a:t>Cuvia</a:t>
            </a:r>
            <a:r>
              <a:rPr lang="en-US" sz="2700" dirty="0">
                <a:solidFill>
                  <a:srgbClr val="CBCBEF"/>
                </a:solidFill>
              </a:rPr>
              <a:t> avec masques pour </a:t>
            </a:r>
            <a:r>
              <a:rPr lang="en-US" sz="2700" dirty="0" err="1">
                <a:solidFill>
                  <a:srgbClr val="CBCBEF"/>
                </a:solidFill>
              </a:rPr>
              <a:t>réduire</a:t>
            </a:r>
            <a:r>
              <a:rPr lang="en-US" sz="2700" dirty="0">
                <a:solidFill>
                  <a:srgbClr val="CBCBEF"/>
                </a:solidFill>
              </a:rPr>
              <a:t> </a:t>
            </a:r>
            <a:r>
              <a:rPr lang="en-US" sz="2700" dirty="0" err="1">
                <a:solidFill>
                  <a:srgbClr val="CBCBEF"/>
                </a:solidFill>
              </a:rPr>
              <a:t>l’émission</a:t>
            </a:r>
            <a:r>
              <a:rPr lang="en-US" sz="2700" dirty="0">
                <a:solidFill>
                  <a:srgbClr val="CBCBEF"/>
                </a:solidFill>
              </a:rPr>
              <a:t> </a:t>
            </a:r>
            <a:r>
              <a:rPr lang="en-US" sz="2700" dirty="0" err="1">
                <a:solidFill>
                  <a:srgbClr val="CBCBEF"/>
                </a:solidFill>
              </a:rPr>
              <a:t>latérale</a:t>
            </a:r>
            <a:r>
              <a:rPr lang="en-US" sz="2700" dirty="0">
                <a:solidFill>
                  <a:srgbClr val="CBCBEF"/>
                </a:solidFill>
              </a:rPr>
              <a:t> </a:t>
            </a:r>
            <a:endParaRPr sz="2700" dirty="0">
              <a:solidFill>
                <a:srgbClr val="CBCBEF"/>
              </a:solidFill>
            </a:endParaRPr>
          </a:p>
          <a:p>
            <a:pPr marL="514350" indent="-514350">
              <a:spcBef>
                <a:spcPts val="900"/>
              </a:spcBef>
              <a:buClr>
                <a:srgbClr val="CCCCFF"/>
              </a:buClr>
              <a:buSzPts val="4500"/>
              <a:buFont typeface="Arial"/>
              <a:buChar char="•"/>
            </a:pPr>
            <a:r>
              <a:rPr lang="en-US" sz="2700" dirty="0" err="1">
                <a:solidFill>
                  <a:srgbClr val="CBCBEF"/>
                </a:solidFill>
              </a:rPr>
              <a:t>télégestion</a:t>
            </a:r>
            <a:r>
              <a:rPr lang="en-US" sz="2700" dirty="0">
                <a:solidFill>
                  <a:srgbClr val="CBCBEF"/>
                </a:solidFill>
              </a:rPr>
              <a:t> avec </a:t>
            </a:r>
            <a:r>
              <a:rPr lang="en-US" sz="2700" dirty="0" err="1">
                <a:solidFill>
                  <a:srgbClr val="CBCBEF"/>
                </a:solidFill>
              </a:rPr>
              <a:t>esave</a:t>
            </a:r>
            <a:r>
              <a:rPr lang="en-US" sz="2700" dirty="0">
                <a:solidFill>
                  <a:srgbClr val="CBCBEF"/>
                </a:solidFill>
              </a:rPr>
              <a:t> </a:t>
            </a:r>
            <a:endParaRPr sz="2700" dirty="0">
              <a:solidFill>
                <a:srgbClr val="CBCBEF"/>
              </a:solidFill>
            </a:endParaRPr>
          </a:p>
          <a:p>
            <a:pPr marL="514350" indent="-514350">
              <a:spcBef>
                <a:spcPts val="900"/>
              </a:spcBef>
              <a:buClr>
                <a:srgbClr val="CCCCFF"/>
              </a:buClr>
              <a:buSzPts val="4500"/>
              <a:buFont typeface="Arial"/>
              <a:buChar char="•"/>
            </a:pPr>
            <a:r>
              <a:rPr lang="en-US" sz="2700" dirty="0">
                <a:solidFill>
                  <a:srgbClr val="CBCBEF"/>
                </a:solidFill>
              </a:rPr>
              <a:t>pas des études sur </a:t>
            </a:r>
            <a:r>
              <a:rPr lang="en-US" sz="2700" dirty="0" err="1">
                <a:solidFill>
                  <a:srgbClr val="CBCBEF"/>
                </a:solidFill>
              </a:rPr>
              <a:t>l’attraction</a:t>
            </a:r>
            <a:r>
              <a:rPr lang="en-US" sz="2700" dirty="0">
                <a:solidFill>
                  <a:srgbClr val="CBCBEF"/>
                </a:solidFill>
              </a:rPr>
              <a:t> des </a:t>
            </a:r>
            <a:r>
              <a:rPr lang="en-US" sz="2700" dirty="0" err="1">
                <a:solidFill>
                  <a:srgbClr val="CBCBEF"/>
                </a:solidFill>
              </a:rPr>
              <a:t>insectes</a:t>
            </a:r>
            <a:endParaRPr sz="2700" dirty="0">
              <a:solidFill>
                <a:srgbClr val="CBCBEF"/>
              </a:solidFill>
            </a:endParaRPr>
          </a:p>
        </p:txBody>
      </p:sp>
    </p:spTree>
  </p:cSld>
  <p:clrMapOvr>
    <a:overrideClrMapping bg1="lt1" tx1="dk1" bg2="dk2" tx2="lt2" accent1="accent1" accent2="accent2" accent3="accent3" accent4="accent4" accent5="accent5" accent6="accent6" hlink="hlink" folHlink="folHlink"/>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27"/>
        <p:cNvGrpSpPr/>
        <p:nvPr/>
      </p:nvGrpSpPr>
      <p:grpSpPr>
        <a:xfrm>
          <a:off x="0" y="0"/>
          <a:ext cx="0" cy="0"/>
          <a:chOff x="0" y="0"/>
          <a:chExt cx="0" cy="0"/>
        </a:xfrm>
      </p:grpSpPr>
      <p:sp>
        <p:nvSpPr>
          <p:cNvPr id="628" name="Google Shape;628;g3ea74e1c447_0_185"/>
          <p:cNvSpPr txBox="1"/>
          <p:nvPr/>
        </p:nvSpPr>
        <p:spPr>
          <a:xfrm>
            <a:off x="359225" y="179615"/>
            <a:ext cx="14657081"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200" b="0" i="0" u="none" strike="noStrike" cap="none" dirty="0" err="1">
                <a:solidFill>
                  <a:srgbClr val="FFC000"/>
                </a:solidFill>
                <a:latin typeface="Arial"/>
                <a:ea typeface="Arial"/>
                <a:cs typeface="Arial"/>
                <a:sym typeface="Arial"/>
              </a:rPr>
              <a:t>Régler</a:t>
            </a:r>
            <a:r>
              <a:rPr lang="en-US" sz="4200" b="0" i="0" u="none" strike="noStrike" cap="none" dirty="0">
                <a:solidFill>
                  <a:srgbClr val="FFC000"/>
                </a:solidFill>
                <a:latin typeface="Arial"/>
                <a:ea typeface="Arial"/>
                <a:cs typeface="Arial"/>
                <a:sym typeface="Arial"/>
              </a:rPr>
              <a:t> la lumière avec des </a:t>
            </a:r>
            <a:r>
              <a:rPr lang="en-US" sz="4200" b="0" i="0" u="none" strike="noStrike" cap="none" dirty="0" err="1">
                <a:solidFill>
                  <a:srgbClr val="FFC000"/>
                </a:solidFill>
                <a:latin typeface="Arial"/>
                <a:ea typeface="Arial"/>
                <a:cs typeface="Arial"/>
                <a:sym typeface="Arial"/>
              </a:rPr>
              <a:t>détecteurs</a:t>
            </a:r>
            <a:r>
              <a:rPr lang="en-US" sz="4200" b="0" i="0" u="none" strike="noStrike" cap="none" dirty="0">
                <a:solidFill>
                  <a:srgbClr val="FFC000"/>
                </a:solidFill>
                <a:latin typeface="Arial"/>
                <a:ea typeface="Arial"/>
                <a:cs typeface="Arial"/>
                <a:sym typeface="Arial"/>
              </a:rPr>
              <a:t> de </a:t>
            </a:r>
            <a:r>
              <a:rPr lang="en-US" sz="4200" b="0" i="0" u="none" strike="noStrike" cap="none" dirty="0" err="1">
                <a:solidFill>
                  <a:srgbClr val="FFC000"/>
                </a:solidFill>
                <a:latin typeface="Arial"/>
                <a:ea typeface="Arial"/>
                <a:cs typeface="Arial"/>
                <a:sym typeface="Arial"/>
              </a:rPr>
              <a:t>mouvement</a:t>
            </a:r>
            <a:endParaRPr sz="4200" b="0" i="0" u="none" strike="noStrike" cap="none" dirty="0">
              <a:solidFill>
                <a:srgbClr val="FFC000"/>
              </a:solidFill>
              <a:latin typeface="Arial"/>
              <a:ea typeface="Arial"/>
              <a:cs typeface="Arial"/>
              <a:sym typeface="Arial"/>
            </a:endParaRPr>
          </a:p>
        </p:txBody>
      </p:sp>
      <p:pic>
        <p:nvPicPr>
          <p:cNvPr id="629" name="Google Shape;629;g3ea74e1c447_0_185"/>
          <p:cNvPicPr preferRelativeResize="0"/>
          <p:nvPr/>
        </p:nvPicPr>
        <p:blipFill rotWithShape="1">
          <a:blip r:embed="rId3">
            <a:alphaModFix/>
          </a:blip>
          <a:srcRect/>
          <a:stretch/>
        </p:blipFill>
        <p:spPr>
          <a:xfrm>
            <a:off x="1" y="1945326"/>
            <a:ext cx="9227977" cy="8341675"/>
          </a:xfrm>
          <a:prstGeom prst="rect">
            <a:avLst/>
          </a:prstGeom>
          <a:noFill/>
          <a:ln>
            <a:noFill/>
          </a:ln>
        </p:spPr>
      </p:pic>
      <p:pic>
        <p:nvPicPr>
          <p:cNvPr id="630" name="Google Shape;630;g3ea74e1c447_0_185"/>
          <p:cNvPicPr preferRelativeResize="0"/>
          <p:nvPr/>
        </p:nvPicPr>
        <p:blipFill rotWithShape="1">
          <a:blip r:embed="rId4">
            <a:alphaModFix/>
          </a:blip>
          <a:srcRect/>
          <a:stretch/>
        </p:blipFill>
        <p:spPr>
          <a:xfrm>
            <a:off x="9385900" y="2040401"/>
            <a:ext cx="9010290" cy="8341672"/>
          </a:xfrm>
          <a:prstGeom prst="rect">
            <a:avLst/>
          </a:prstGeom>
          <a:noFill/>
          <a:ln>
            <a:noFill/>
          </a:ln>
        </p:spPr>
      </p:pic>
      <p:sp>
        <p:nvSpPr>
          <p:cNvPr id="631" name="Google Shape;631;g3ea74e1c447_0_185"/>
          <p:cNvSpPr txBox="1"/>
          <p:nvPr/>
        </p:nvSpPr>
        <p:spPr>
          <a:xfrm>
            <a:off x="359226" y="1347904"/>
            <a:ext cx="70995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0" i="0" u="none" strike="noStrike" cap="none" dirty="0">
                <a:solidFill>
                  <a:schemeClr val="accent4">
                    <a:lumMod val="40000"/>
                    <a:lumOff val="60000"/>
                  </a:schemeClr>
                </a:solidFill>
                <a:latin typeface="Arial"/>
                <a:ea typeface="Arial"/>
                <a:cs typeface="Arial"/>
                <a:sym typeface="Arial"/>
              </a:rPr>
              <a:t>illumination </a:t>
            </a:r>
            <a:r>
              <a:rPr lang="en-US" sz="3000" b="0" i="0" u="none" strike="noStrike" cap="none" dirty="0" err="1">
                <a:solidFill>
                  <a:schemeClr val="accent4">
                    <a:lumMod val="40000"/>
                    <a:lumOff val="60000"/>
                  </a:schemeClr>
                </a:solidFill>
                <a:latin typeface="Arial"/>
                <a:ea typeface="Arial"/>
                <a:cs typeface="Arial"/>
                <a:sym typeface="Arial"/>
              </a:rPr>
              <a:t>normale</a:t>
            </a:r>
            <a:r>
              <a:rPr lang="en-US" sz="3000" b="0" i="0" u="none" strike="noStrike" cap="none" dirty="0">
                <a:solidFill>
                  <a:schemeClr val="accent4">
                    <a:lumMod val="40000"/>
                    <a:lumOff val="60000"/>
                  </a:schemeClr>
                </a:solidFill>
                <a:latin typeface="Arial"/>
                <a:ea typeface="Arial"/>
                <a:cs typeface="Arial"/>
                <a:sym typeface="Arial"/>
              </a:rPr>
              <a:t>: </a:t>
            </a:r>
            <a:r>
              <a:rPr lang="en-US" sz="3000" b="0" i="0" u="none" strike="noStrike" cap="none" dirty="0" err="1">
                <a:solidFill>
                  <a:schemeClr val="accent4">
                    <a:lumMod val="40000"/>
                    <a:lumOff val="60000"/>
                  </a:schemeClr>
                </a:solidFill>
                <a:latin typeface="Arial"/>
                <a:ea typeface="Arial"/>
                <a:cs typeface="Arial"/>
                <a:sym typeface="Arial"/>
              </a:rPr>
              <a:t>réduite</a:t>
            </a:r>
            <a:r>
              <a:rPr lang="en-US" sz="3000" b="0" i="0" u="none" strike="noStrike" cap="none" dirty="0">
                <a:solidFill>
                  <a:schemeClr val="accent4">
                    <a:lumMod val="40000"/>
                    <a:lumOff val="60000"/>
                  </a:schemeClr>
                </a:solidFill>
                <a:latin typeface="Arial"/>
                <a:ea typeface="Arial"/>
                <a:cs typeface="Arial"/>
                <a:sym typeface="Arial"/>
              </a:rPr>
              <a:t> à 15 %</a:t>
            </a:r>
            <a:endParaRPr dirty="0">
              <a:solidFill>
                <a:schemeClr val="accent4">
                  <a:lumMod val="40000"/>
                  <a:lumOff val="60000"/>
                </a:schemeClr>
              </a:solidFill>
            </a:endParaRPr>
          </a:p>
        </p:txBody>
      </p:sp>
      <p:sp>
        <p:nvSpPr>
          <p:cNvPr id="632" name="Google Shape;632;g3ea74e1c447_0_185"/>
          <p:cNvSpPr txBox="1"/>
          <p:nvPr/>
        </p:nvSpPr>
        <p:spPr>
          <a:xfrm>
            <a:off x="11995031" y="1347904"/>
            <a:ext cx="50853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0" i="0" u="none" strike="noStrike" cap="none" dirty="0" err="1">
                <a:solidFill>
                  <a:schemeClr val="accent4">
                    <a:lumMod val="40000"/>
                    <a:lumOff val="60000"/>
                  </a:schemeClr>
                </a:solidFill>
                <a:latin typeface="Arial"/>
                <a:ea typeface="Arial"/>
                <a:cs typeface="Arial"/>
                <a:sym typeface="Arial"/>
              </a:rPr>
              <a:t>mouvement</a:t>
            </a:r>
            <a:r>
              <a:rPr lang="en-US" sz="3000" b="0" i="0" u="none" strike="noStrike" cap="none" dirty="0">
                <a:solidFill>
                  <a:schemeClr val="accent4">
                    <a:lumMod val="40000"/>
                    <a:lumOff val="60000"/>
                  </a:schemeClr>
                </a:solidFill>
                <a:latin typeface="Arial"/>
                <a:ea typeface="Arial"/>
                <a:cs typeface="Arial"/>
                <a:sym typeface="Arial"/>
              </a:rPr>
              <a:t> </a:t>
            </a:r>
            <a:r>
              <a:rPr lang="en-US" sz="3000" b="0" i="0" u="none" strike="noStrike" cap="none" dirty="0" err="1">
                <a:solidFill>
                  <a:schemeClr val="accent4">
                    <a:lumMod val="40000"/>
                    <a:lumOff val="60000"/>
                  </a:schemeClr>
                </a:solidFill>
                <a:latin typeface="Arial"/>
                <a:ea typeface="Arial"/>
                <a:cs typeface="Arial"/>
                <a:sym typeface="Arial"/>
              </a:rPr>
              <a:t>détecté</a:t>
            </a:r>
            <a:r>
              <a:rPr lang="en-US" sz="3000" b="0" i="0" u="none" strike="noStrike" cap="none" dirty="0">
                <a:solidFill>
                  <a:schemeClr val="accent4">
                    <a:lumMod val="40000"/>
                    <a:lumOff val="60000"/>
                  </a:schemeClr>
                </a:solidFill>
                <a:latin typeface="Arial"/>
                <a:ea typeface="Arial"/>
                <a:cs typeface="Arial"/>
                <a:sym typeface="Arial"/>
              </a:rPr>
              <a:t> 100 %</a:t>
            </a:r>
            <a:endParaRPr dirty="0">
              <a:solidFill>
                <a:schemeClr val="accent4">
                  <a:lumMod val="40000"/>
                  <a:lumOff val="60000"/>
                </a:schemeClr>
              </a:solidFill>
            </a:endParaRPr>
          </a:p>
        </p:txBody>
      </p:sp>
      <p:sp>
        <p:nvSpPr>
          <p:cNvPr id="633" name="Google Shape;633;g3ea74e1c447_0_185"/>
          <p:cNvSpPr txBox="1"/>
          <p:nvPr/>
        </p:nvSpPr>
        <p:spPr>
          <a:xfrm>
            <a:off x="14242214" y="5127280"/>
            <a:ext cx="14793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00B0F0"/>
                </a:solidFill>
                <a:latin typeface="Arial"/>
                <a:ea typeface="Arial"/>
                <a:cs typeface="Arial"/>
                <a:sym typeface="Arial"/>
              </a:rPr>
              <a:t>40 lx</a:t>
            </a:r>
            <a:endParaRPr/>
          </a:p>
        </p:txBody>
      </p:sp>
      <p:sp>
        <p:nvSpPr>
          <p:cNvPr id="634" name="Google Shape;634;g3ea74e1c447_0_185"/>
          <p:cNvSpPr txBox="1"/>
          <p:nvPr/>
        </p:nvSpPr>
        <p:spPr>
          <a:xfrm>
            <a:off x="13537007" y="8460263"/>
            <a:ext cx="14793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00B0F0"/>
                </a:solidFill>
                <a:latin typeface="Arial"/>
                <a:ea typeface="Arial"/>
                <a:cs typeface="Arial"/>
                <a:sym typeface="Arial"/>
              </a:rPr>
              <a:t>4 lx</a:t>
            </a:r>
            <a:endParaRPr/>
          </a:p>
        </p:txBody>
      </p:sp>
      <p:sp>
        <p:nvSpPr>
          <p:cNvPr id="635" name="Google Shape;635;g3ea74e1c447_0_185"/>
          <p:cNvSpPr txBox="1"/>
          <p:nvPr/>
        </p:nvSpPr>
        <p:spPr>
          <a:xfrm>
            <a:off x="3654305" y="8460263"/>
            <a:ext cx="14793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00B0F0"/>
                </a:solidFill>
                <a:latin typeface="Arial"/>
                <a:ea typeface="Arial"/>
                <a:cs typeface="Arial"/>
                <a:sym typeface="Arial"/>
              </a:rPr>
              <a:t>0.6 lx</a:t>
            </a:r>
            <a:endParaRPr/>
          </a:p>
        </p:txBody>
      </p:sp>
      <p:sp>
        <p:nvSpPr>
          <p:cNvPr id="636" name="Google Shape;636;g3ea74e1c447_0_185"/>
          <p:cNvSpPr txBox="1"/>
          <p:nvPr/>
        </p:nvSpPr>
        <p:spPr>
          <a:xfrm>
            <a:off x="5133734" y="4923356"/>
            <a:ext cx="14793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00B0F0"/>
                </a:solidFill>
                <a:latin typeface="Arial"/>
                <a:ea typeface="Arial"/>
                <a:cs typeface="Arial"/>
                <a:sym typeface="Arial"/>
              </a:rPr>
              <a:t>6 lx</a:t>
            </a:r>
            <a:endParaRPr/>
          </a:p>
        </p:txBody>
      </p:sp>
      <p:sp>
        <p:nvSpPr>
          <p:cNvPr id="637" name="Google Shape;637;g3ea74e1c447_0_185"/>
          <p:cNvSpPr txBox="1"/>
          <p:nvPr/>
        </p:nvSpPr>
        <p:spPr>
          <a:xfrm>
            <a:off x="5177920" y="6497864"/>
            <a:ext cx="26208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B0F0"/>
                </a:solidFill>
                <a:latin typeface="Arial"/>
                <a:ea typeface="Arial"/>
                <a:cs typeface="Arial"/>
                <a:sym typeface="Arial"/>
              </a:rPr>
              <a:t>E</a:t>
            </a:r>
            <a:r>
              <a:rPr lang="en-US" sz="3000" b="1" i="0" u="none" strike="noStrike" cap="none" baseline="-25000">
                <a:solidFill>
                  <a:srgbClr val="00B0F0"/>
                </a:solidFill>
                <a:latin typeface="Arial"/>
                <a:ea typeface="Arial"/>
                <a:cs typeface="Arial"/>
                <a:sym typeface="Arial"/>
              </a:rPr>
              <a:t>m </a:t>
            </a:r>
            <a:r>
              <a:rPr lang="en-US" sz="3000" b="1" i="0" u="none" strike="noStrike" cap="none">
                <a:solidFill>
                  <a:srgbClr val="00B0F0"/>
                </a:solidFill>
                <a:latin typeface="Arial"/>
                <a:ea typeface="Arial"/>
                <a:cs typeface="Arial"/>
                <a:sym typeface="Arial"/>
              </a:rPr>
              <a:t>= 3.3 lx</a:t>
            </a:r>
            <a:endParaRPr/>
          </a:p>
        </p:txBody>
      </p:sp>
      <p:sp>
        <p:nvSpPr>
          <p:cNvPr id="638" name="Google Shape;638;g3ea74e1c447_0_185"/>
          <p:cNvSpPr txBox="1"/>
          <p:nvPr/>
        </p:nvSpPr>
        <p:spPr>
          <a:xfrm>
            <a:off x="14537666" y="6497864"/>
            <a:ext cx="37917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B0F0"/>
                </a:solidFill>
                <a:latin typeface="Arial"/>
                <a:ea typeface="Arial"/>
                <a:cs typeface="Arial"/>
                <a:sym typeface="Arial"/>
              </a:rPr>
              <a:t>E</a:t>
            </a:r>
            <a:r>
              <a:rPr lang="en-US" sz="3000" b="1" i="0" u="none" strike="noStrike" cap="none" baseline="-25000">
                <a:solidFill>
                  <a:srgbClr val="00B0F0"/>
                </a:solidFill>
                <a:latin typeface="Arial"/>
                <a:ea typeface="Arial"/>
                <a:cs typeface="Arial"/>
                <a:sym typeface="Arial"/>
              </a:rPr>
              <a:t>m </a:t>
            </a:r>
            <a:r>
              <a:rPr lang="en-US" sz="3000" b="1" i="0" u="none" strike="noStrike" cap="none">
                <a:solidFill>
                  <a:srgbClr val="00B0F0"/>
                </a:solidFill>
                <a:latin typeface="Arial"/>
                <a:ea typeface="Arial"/>
                <a:cs typeface="Arial"/>
                <a:sym typeface="Arial"/>
              </a:rPr>
              <a:t>= 22 lx</a:t>
            </a:r>
            <a:endParaRPr/>
          </a:p>
        </p:txBody>
      </p:sp>
      <p:sp>
        <p:nvSpPr>
          <p:cNvPr id="639" name="Google Shape;639;g3ea74e1c447_0_185"/>
          <p:cNvSpPr txBox="1"/>
          <p:nvPr/>
        </p:nvSpPr>
        <p:spPr>
          <a:xfrm>
            <a:off x="8577075" y="1998300"/>
            <a:ext cx="94920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FF0000"/>
                </a:solidFill>
                <a:latin typeface="Arial"/>
                <a:ea typeface="Arial"/>
                <a:cs typeface="Arial"/>
                <a:sym typeface="Arial"/>
              </a:rPr>
              <a:t>illumination “normale” suffit, 100 % trop brillante!</a:t>
            </a:r>
            <a:endParaRPr sz="3000" b="1" i="0" u="none" strike="noStrike" cap="none">
              <a:solidFill>
                <a:srgbClr val="FF0000"/>
              </a:solidFill>
              <a:latin typeface="Arial"/>
              <a:ea typeface="Arial"/>
              <a:cs typeface="Arial"/>
              <a:sym typeface="Arial"/>
            </a:endParaRPr>
          </a:p>
        </p:txBody>
      </p:sp>
    </p:spTree>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44"/>
        <p:cNvGrpSpPr/>
        <p:nvPr/>
      </p:nvGrpSpPr>
      <p:grpSpPr>
        <a:xfrm>
          <a:off x="0" y="0"/>
          <a:ext cx="0" cy="0"/>
          <a:chOff x="0" y="0"/>
          <a:chExt cx="0" cy="0"/>
        </a:xfrm>
      </p:grpSpPr>
      <p:sp>
        <p:nvSpPr>
          <p:cNvPr id="645" name="Google Shape;645;g3ea74e1c447_0_200"/>
          <p:cNvSpPr txBox="1"/>
          <p:nvPr/>
        </p:nvSpPr>
        <p:spPr>
          <a:xfrm>
            <a:off x="185039" y="200879"/>
            <a:ext cx="8615400" cy="4850753"/>
          </a:xfrm>
          <a:prstGeom prst="rect">
            <a:avLst/>
          </a:prstGeom>
          <a:noFill/>
          <a:ln>
            <a:noFill/>
          </a:ln>
        </p:spPr>
        <p:txBody>
          <a:bodyPr spcFirstLastPara="1" wrap="square" lIns="135000" tIns="70200" rIns="135000" bIns="70200" anchor="t" anchorCtr="0">
            <a:spAutoFit/>
          </a:bodyPr>
          <a:lstStyle/>
          <a:p>
            <a:pPr marL="0" marR="0" lvl="0" indent="0" algn="l" rtl="0">
              <a:lnSpc>
                <a:spcPct val="100000"/>
              </a:lnSpc>
              <a:spcBef>
                <a:spcPts val="0"/>
              </a:spcBef>
              <a:spcAft>
                <a:spcPts val="0"/>
              </a:spcAft>
              <a:buClr>
                <a:srgbClr val="CCCCFF"/>
              </a:buClr>
              <a:buSzPts val="4500"/>
              <a:buFont typeface="Arial"/>
              <a:buNone/>
            </a:pPr>
            <a:r>
              <a:rPr lang="en-US" sz="3000" b="1" i="0" u="none" strike="noStrike" cap="none" dirty="0" err="1">
                <a:solidFill>
                  <a:srgbClr val="FFC000"/>
                </a:solidFill>
                <a:latin typeface="Arial"/>
                <a:ea typeface="Arial"/>
                <a:cs typeface="Arial"/>
                <a:sym typeface="Arial"/>
              </a:rPr>
              <a:t>Projet</a:t>
            </a:r>
            <a:r>
              <a:rPr lang="en-US" sz="3000" b="1" i="0" u="none" strike="noStrike" cap="none" dirty="0">
                <a:solidFill>
                  <a:srgbClr val="FFC000"/>
                </a:solidFill>
                <a:latin typeface="Arial"/>
                <a:ea typeface="Arial"/>
                <a:cs typeface="Arial"/>
                <a:sym typeface="Arial"/>
              </a:rPr>
              <a:t> BALIN-Projekt (DB-Bahn)</a:t>
            </a:r>
            <a:endParaRPr dirty="0"/>
          </a:p>
          <a:p>
            <a:pPr marL="0" marR="0" lvl="0" indent="0" algn="l" rtl="0">
              <a:lnSpc>
                <a:spcPct val="100000"/>
              </a:lnSpc>
              <a:spcBef>
                <a:spcPts val="900"/>
              </a:spcBef>
              <a:spcAft>
                <a:spcPts val="0"/>
              </a:spcAft>
              <a:buClr>
                <a:srgbClr val="CCCCFF"/>
              </a:buClr>
              <a:buSzPts val="4200"/>
              <a:buFont typeface="Arial"/>
              <a:buNone/>
            </a:pPr>
            <a:r>
              <a:rPr lang="en-US" sz="2700" dirty="0">
                <a:solidFill>
                  <a:srgbClr val="CBCBEF"/>
                </a:solidFill>
              </a:rPr>
              <a:t>« Protection des </a:t>
            </a:r>
            <a:r>
              <a:rPr lang="en-US" sz="2700" dirty="0" err="1">
                <a:solidFill>
                  <a:srgbClr val="CBCBEF"/>
                </a:solidFill>
              </a:rPr>
              <a:t>insectes</a:t>
            </a:r>
            <a:r>
              <a:rPr lang="en-US" sz="2700" dirty="0">
                <a:solidFill>
                  <a:srgbClr val="CBCBEF"/>
                </a:solidFill>
              </a:rPr>
              <a:t> dans les </a:t>
            </a:r>
            <a:r>
              <a:rPr lang="en-US" sz="2700" dirty="0" err="1">
                <a:solidFill>
                  <a:srgbClr val="CBCBEF"/>
                </a:solidFill>
              </a:rPr>
              <a:t>gares</a:t>
            </a:r>
            <a:r>
              <a:rPr lang="en-US" sz="2700" dirty="0">
                <a:solidFill>
                  <a:srgbClr val="CBCBEF"/>
                </a:solidFill>
              </a:rPr>
              <a:t> »</a:t>
            </a:r>
            <a:endParaRPr sz="2700" dirty="0">
              <a:solidFill>
                <a:srgbClr val="CBCBEF"/>
              </a:solidFill>
            </a:endParaRPr>
          </a:p>
          <a:p>
            <a:pPr marL="0" marR="0" lvl="0" indent="0" algn="l" rtl="0">
              <a:lnSpc>
                <a:spcPct val="100000"/>
              </a:lnSpc>
              <a:spcBef>
                <a:spcPts val="900"/>
              </a:spcBef>
              <a:spcAft>
                <a:spcPts val="0"/>
              </a:spcAft>
              <a:buClr>
                <a:srgbClr val="CCCCFF"/>
              </a:buClr>
              <a:buSzPts val="4500"/>
              <a:buFont typeface="Arial"/>
              <a:buNone/>
            </a:pPr>
            <a:r>
              <a:rPr lang="en-US" sz="2700" dirty="0">
                <a:solidFill>
                  <a:srgbClr val="CBCBEF"/>
                </a:solidFill>
              </a:rPr>
              <a:t>6 </a:t>
            </a:r>
            <a:r>
              <a:rPr lang="en-US" sz="2700" dirty="0" err="1">
                <a:solidFill>
                  <a:srgbClr val="CBCBEF"/>
                </a:solidFill>
              </a:rPr>
              <a:t>gares</a:t>
            </a:r>
            <a:r>
              <a:rPr lang="en-US" sz="2700" dirty="0">
                <a:solidFill>
                  <a:srgbClr val="CBCBEF"/>
                </a:solidFill>
              </a:rPr>
              <a:t> </a:t>
            </a:r>
            <a:r>
              <a:rPr lang="en-US" sz="2700" dirty="0" err="1">
                <a:solidFill>
                  <a:srgbClr val="CBCBEF"/>
                </a:solidFill>
              </a:rPr>
              <a:t>en</a:t>
            </a:r>
            <a:r>
              <a:rPr lang="en-US" sz="2700" dirty="0">
                <a:solidFill>
                  <a:srgbClr val="CBCBEF"/>
                </a:solidFill>
              </a:rPr>
              <a:t> </a:t>
            </a:r>
            <a:r>
              <a:rPr lang="en-US" sz="2700" dirty="0" err="1">
                <a:solidFill>
                  <a:srgbClr val="CBCBEF"/>
                </a:solidFill>
              </a:rPr>
              <a:t>IDSReserve</a:t>
            </a:r>
            <a:r>
              <a:rPr lang="en-US" sz="2700" dirty="0">
                <a:solidFill>
                  <a:srgbClr val="CBCBEF"/>
                </a:solidFill>
              </a:rPr>
              <a:t> </a:t>
            </a:r>
            <a:r>
              <a:rPr lang="en-US" sz="2700" dirty="0" err="1">
                <a:solidFill>
                  <a:srgbClr val="CBCBEF"/>
                </a:solidFill>
              </a:rPr>
              <a:t>Westhavelland</a:t>
            </a:r>
            <a:endParaRPr sz="2700" dirty="0">
              <a:solidFill>
                <a:srgbClr val="CBCBEF"/>
              </a:solidFill>
            </a:endParaRPr>
          </a:p>
          <a:p>
            <a:pPr marL="514350" marR="0" lvl="0" indent="-514350" algn="l" rtl="0">
              <a:lnSpc>
                <a:spcPct val="100000"/>
              </a:lnSpc>
              <a:spcBef>
                <a:spcPts val="900"/>
              </a:spcBef>
              <a:spcAft>
                <a:spcPts val="0"/>
              </a:spcAft>
              <a:buClr>
                <a:srgbClr val="CCCCFF"/>
              </a:buClr>
              <a:buSzPts val="4050"/>
              <a:buFont typeface="Arial"/>
              <a:buChar char="•"/>
            </a:pPr>
            <a:r>
              <a:rPr lang="en-US" sz="2700" dirty="0">
                <a:solidFill>
                  <a:srgbClr val="CBCBEF"/>
                </a:solidFill>
              </a:rPr>
              <a:t>original : sodium haute pression (HPS)</a:t>
            </a:r>
            <a:endParaRPr sz="2700" dirty="0">
              <a:solidFill>
                <a:srgbClr val="CBCBEF"/>
              </a:solidFill>
            </a:endParaRPr>
          </a:p>
          <a:p>
            <a:pPr marL="514350" marR="0" lvl="0" indent="-514350" algn="l" rtl="0">
              <a:lnSpc>
                <a:spcPct val="100000"/>
              </a:lnSpc>
              <a:spcBef>
                <a:spcPts val="900"/>
              </a:spcBef>
              <a:spcAft>
                <a:spcPts val="0"/>
              </a:spcAft>
              <a:buClr>
                <a:srgbClr val="CCCCFF"/>
              </a:buClr>
              <a:buSzPts val="4050"/>
              <a:buFont typeface="Arial"/>
              <a:buChar char="•"/>
            </a:pPr>
            <a:r>
              <a:rPr lang="en-US" sz="2700" dirty="0">
                <a:solidFill>
                  <a:srgbClr val="CBCBEF"/>
                </a:solidFill>
              </a:rPr>
              <a:t>4000 K LED (</a:t>
            </a:r>
            <a:r>
              <a:rPr lang="en-US" sz="2700" dirty="0" err="1">
                <a:solidFill>
                  <a:srgbClr val="CBCBEF"/>
                </a:solidFill>
              </a:rPr>
              <a:t>norme</a:t>
            </a:r>
            <a:r>
              <a:rPr lang="en-US" sz="2700" dirty="0">
                <a:solidFill>
                  <a:srgbClr val="CBCBEF"/>
                </a:solidFill>
              </a:rPr>
              <a:t> DB)</a:t>
            </a:r>
            <a:endParaRPr sz="2700" dirty="0">
              <a:solidFill>
                <a:srgbClr val="CBCBEF"/>
              </a:solidFill>
            </a:endParaRPr>
          </a:p>
          <a:p>
            <a:pPr marL="514350" marR="0" lvl="0" indent="-514350" algn="l" rtl="0">
              <a:lnSpc>
                <a:spcPct val="100000"/>
              </a:lnSpc>
              <a:spcBef>
                <a:spcPts val="900"/>
              </a:spcBef>
              <a:spcAft>
                <a:spcPts val="0"/>
              </a:spcAft>
              <a:buClr>
                <a:srgbClr val="CCCCFF"/>
              </a:buClr>
              <a:buSzPts val="4050"/>
              <a:buFont typeface="Arial"/>
              <a:buChar char="•"/>
            </a:pPr>
            <a:r>
              <a:rPr lang="en-US" sz="2700" dirty="0">
                <a:solidFill>
                  <a:srgbClr val="CBCBEF"/>
                </a:solidFill>
              </a:rPr>
              <a:t>1800 K LED</a:t>
            </a:r>
            <a:endParaRPr sz="2700" dirty="0">
              <a:solidFill>
                <a:srgbClr val="CBCBEF"/>
              </a:solidFill>
            </a:endParaRPr>
          </a:p>
          <a:p>
            <a:pPr marL="0" marR="0" lvl="0" indent="0" algn="l" rtl="0">
              <a:lnSpc>
                <a:spcPct val="100000"/>
              </a:lnSpc>
              <a:spcBef>
                <a:spcPts val="900"/>
              </a:spcBef>
              <a:spcAft>
                <a:spcPts val="0"/>
              </a:spcAft>
              <a:buClr>
                <a:srgbClr val="CCCCFF"/>
              </a:buClr>
              <a:buSzPts val="4500"/>
              <a:buFont typeface="Arial"/>
              <a:buNone/>
            </a:pPr>
            <a:r>
              <a:rPr lang="en-US" sz="2700" dirty="0">
                <a:solidFill>
                  <a:srgbClr val="CBCBEF"/>
                </a:solidFill>
              </a:rPr>
              <a:t>Haute attraction sodium: </a:t>
            </a:r>
            <a:endParaRPr sz="2700" dirty="0">
              <a:solidFill>
                <a:srgbClr val="CBCBEF"/>
              </a:solidFill>
            </a:endParaRPr>
          </a:p>
          <a:p>
            <a:pPr marL="514350" marR="0" lvl="0" indent="-514350" algn="l" rtl="0">
              <a:lnSpc>
                <a:spcPct val="100000"/>
              </a:lnSpc>
              <a:spcBef>
                <a:spcPts val="900"/>
              </a:spcBef>
              <a:spcAft>
                <a:spcPts val="0"/>
              </a:spcAft>
              <a:buClr>
                <a:srgbClr val="CCCCFF"/>
              </a:buClr>
              <a:buSzPts val="4500"/>
              <a:buFont typeface="Arial"/>
              <a:buChar char="•"/>
            </a:pPr>
            <a:r>
              <a:rPr lang="en-US" sz="2700" dirty="0" err="1">
                <a:solidFill>
                  <a:srgbClr val="CBCBEF"/>
                </a:solidFill>
              </a:rPr>
              <a:t>Émission</a:t>
            </a:r>
            <a:r>
              <a:rPr lang="en-US" sz="2700" dirty="0">
                <a:solidFill>
                  <a:srgbClr val="CBCBEF"/>
                </a:solidFill>
              </a:rPr>
              <a:t> diffuse, </a:t>
            </a:r>
            <a:r>
              <a:rPr lang="en-US" sz="2700" dirty="0" err="1">
                <a:solidFill>
                  <a:srgbClr val="CBCBEF"/>
                </a:solidFill>
              </a:rPr>
              <a:t>vasque</a:t>
            </a:r>
            <a:r>
              <a:rPr lang="en-US" sz="2700" dirty="0">
                <a:solidFill>
                  <a:srgbClr val="CBCBEF"/>
                </a:solidFill>
              </a:rPr>
              <a:t> ?  </a:t>
            </a:r>
            <a:endParaRPr sz="2700" dirty="0">
              <a:solidFill>
                <a:srgbClr val="CBCBEF"/>
              </a:solidFill>
            </a:endParaRPr>
          </a:p>
          <a:p>
            <a:pPr marL="514350" marR="0" lvl="0" indent="-514350" algn="l" rtl="0">
              <a:lnSpc>
                <a:spcPct val="100000"/>
              </a:lnSpc>
              <a:spcBef>
                <a:spcPts val="900"/>
              </a:spcBef>
              <a:spcAft>
                <a:spcPts val="0"/>
              </a:spcAft>
              <a:buClr>
                <a:srgbClr val="CCCCFF"/>
              </a:buClr>
              <a:buSzPts val="4500"/>
              <a:buFont typeface="Arial"/>
              <a:buChar char="•"/>
            </a:pPr>
            <a:r>
              <a:rPr lang="en-US" sz="2700" dirty="0">
                <a:solidFill>
                  <a:srgbClr val="CBCBEF"/>
                </a:solidFill>
              </a:rPr>
              <a:t>Chaleur ?</a:t>
            </a:r>
            <a:endParaRPr sz="2700" dirty="0">
              <a:solidFill>
                <a:srgbClr val="CBCBEF"/>
              </a:solidFill>
            </a:endParaRPr>
          </a:p>
        </p:txBody>
      </p:sp>
      <p:pic>
        <p:nvPicPr>
          <p:cNvPr id="646" name="Google Shape;646;g3ea74e1c447_0_200" descr="Die im Rahmen des Projekts montierten Beleuchtungen im Naturpark Westhavelland"/>
          <p:cNvPicPr preferRelativeResize="0"/>
          <p:nvPr/>
        </p:nvPicPr>
        <p:blipFill rotWithShape="1">
          <a:blip r:embed="rId3">
            <a:alphaModFix/>
          </a:blip>
          <a:srcRect/>
          <a:stretch/>
        </p:blipFill>
        <p:spPr>
          <a:xfrm>
            <a:off x="10376864" y="1"/>
            <a:ext cx="7798799" cy="5195105"/>
          </a:xfrm>
          <a:prstGeom prst="rect">
            <a:avLst/>
          </a:prstGeom>
          <a:noFill/>
          <a:ln>
            <a:noFill/>
          </a:ln>
        </p:spPr>
      </p:pic>
      <p:pic>
        <p:nvPicPr>
          <p:cNvPr id="647" name="Google Shape;647;g3ea74e1c447_0_200"/>
          <p:cNvPicPr preferRelativeResize="0"/>
          <p:nvPr/>
        </p:nvPicPr>
        <p:blipFill rotWithShape="1">
          <a:blip r:embed="rId4">
            <a:alphaModFix/>
          </a:blip>
          <a:srcRect/>
          <a:stretch/>
        </p:blipFill>
        <p:spPr>
          <a:xfrm>
            <a:off x="8751258" y="5303411"/>
            <a:ext cx="9727054" cy="4058588"/>
          </a:xfrm>
          <a:prstGeom prst="rect">
            <a:avLst/>
          </a:prstGeom>
          <a:noFill/>
          <a:ln>
            <a:noFill/>
          </a:ln>
        </p:spPr>
      </p:pic>
      <p:pic>
        <p:nvPicPr>
          <p:cNvPr id="648" name="Google Shape;648;g3ea74e1c447_0_200"/>
          <p:cNvPicPr preferRelativeResize="0"/>
          <p:nvPr/>
        </p:nvPicPr>
        <p:blipFill rotWithShape="1">
          <a:blip r:embed="rId5">
            <a:alphaModFix/>
          </a:blip>
          <a:srcRect/>
          <a:stretch/>
        </p:blipFill>
        <p:spPr>
          <a:xfrm>
            <a:off x="1" y="5855156"/>
            <a:ext cx="4814384" cy="4431846"/>
          </a:xfrm>
          <a:prstGeom prst="rect">
            <a:avLst/>
          </a:prstGeom>
          <a:noFill/>
          <a:ln>
            <a:noFill/>
          </a:ln>
        </p:spPr>
      </p:pic>
      <p:pic>
        <p:nvPicPr>
          <p:cNvPr id="649" name="Google Shape;649;g3ea74e1c447_0_200" descr="Logo Eisenbahn-Bundesamt (Link zur Startseite)"/>
          <p:cNvPicPr preferRelativeResize="0"/>
          <p:nvPr/>
        </p:nvPicPr>
        <p:blipFill rotWithShape="1">
          <a:blip r:embed="rId6">
            <a:alphaModFix/>
          </a:blip>
          <a:srcRect/>
          <a:stretch/>
        </p:blipFill>
        <p:spPr>
          <a:xfrm>
            <a:off x="7245832" y="92573"/>
            <a:ext cx="3023408" cy="2170473"/>
          </a:xfrm>
          <a:prstGeom prst="rect">
            <a:avLst/>
          </a:prstGeom>
          <a:noFill/>
          <a:ln>
            <a:noFill/>
          </a:ln>
        </p:spPr>
      </p:pic>
      <p:pic>
        <p:nvPicPr>
          <p:cNvPr id="650" name="Google Shape;650;g3ea74e1c447_0_200"/>
          <p:cNvPicPr preferRelativeResize="0"/>
          <p:nvPr/>
        </p:nvPicPr>
        <p:blipFill rotWithShape="1">
          <a:blip r:embed="rId7">
            <a:alphaModFix/>
          </a:blip>
          <a:srcRect/>
          <a:stretch/>
        </p:blipFill>
        <p:spPr>
          <a:xfrm>
            <a:off x="6779302" y="3428974"/>
            <a:ext cx="2650475" cy="1766132"/>
          </a:xfrm>
          <a:prstGeom prst="rect">
            <a:avLst/>
          </a:prstGeom>
          <a:noFill/>
          <a:ln>
            <a:noFill/>
          </a:ln>
        </p:spPr>
      </p:pic>
      <p:sp>
        <p:nvSpPr>
          <p:cNvPr id="651" name="Google Shape;651;g3ea74e1c447_0_200"/>
          <p:cNvSpPr txBox="1"/>
          <p:nvPr/>
        </p:nvSpPr>
        <p:spPr>
          <a:xfrm>
            <a:off x="4814384" y="6048263"/>
            <a:ext cx="4221900" cy="2080763"/>
          </a:xfrm>
          <a:prstGeom prst="rect">
            <a:avLst/>
          </a:prstGeom>
          <a:noFill/>
          <a:ln>
            <a:noFill/>
          </a:ln>
        </p:spPr>
        <p:txBody>
          <a:bodyPr spcFirstLastPara="1" wrap="square" lIns="135000" tIns="70200" rIns="135000" bIns="70200" anchor="t" anchorCtr="0">
            <a:spAutoFit/>
          </a:bodyPr>
          <a:lstStyle/>
          <a:p>
            <a:pPr marL="0" marR="0" lvl="0" indent="0" algn="l" rtl="0">
              <a:lnSpc>
                <a:spcPct val="100000"/>
              </a:lnSpc>
              <a:spcBef>
                <a:spcPts val="0"/>
              </a:spcBef>
              <a:spcAft>
                <a:spcPts val="0"/>
              </a:spcAft>
              <a:buClr>
                <a:srgbClr val="CCCCFF"/>
              </a:buClr>
              <a:buSzPts val="4500"/>
              <a:buFont typeface="Arial"/>
              <a:buNone/>
            </a:pPr>
            <a:r>
              <a:rPr lang="en-US" sz="3000" dirty="0">
                <a:solidFill>
                  <a:srgbClr val="92D050"/>
                </a:solidFill>
              </a:rPr>
              <a:t>Dans le</a:t>
            </a:r>
            <a:r>
              <a:rPr lang="en-US" sz="3000" b="0" i="0" u="none" strike="noStrike" cap="none" dirty="0">
                <a:solidFill>
                  <a:srgbClr val="92D050"/>
                </a:solidFill>
                <a:latin typeface="Arial"/>
                <a:ea typeface="Arial"/>
                <a:cs typeface="Arial"/>
                <a:sym typeface="Arial"/>
              </a:rPr>
              <a:t> </a:t>
            </a:r>
            <a:r>
              <a:rPr lang="en-US" sz="3000" b="0" i="0" u="none" strike="noStrike" cap="none" dirty="0" err="1">
                <a:solidFill>
                  <a:srgbClr val="92D050"/>
                </a:solidFill>
                <a:latin typeface="Arial"/>
                <a:ea typeface="Arial"/>
                <a:cs typeface="Arial"/>
                <a:sym typeface="Arial"/>
              </a:rPr>
              <a:t>futur</a:t>
            </a:r>
            <a:r>
              <a:rPr lang="en-US" sz="3000" b="0" i="0" u="none" strike="noStrike" cap="none" dirty="0">
                <a:solidFill>
                  <a:srgbClr val="92D050"/>
                </a:solidFill>
                <a:latin typeface="Arial"/>
                <a:ea typeface="Arial"/>
                <a:cs typeface="Arial"/>
                <a:sym typeface="Arial"/>
              </a:rPr>
              <a:t> :</a:t>
            </a:r>
            <a:endParaRPr dirty="0"/>
          </a:p>
          <a:p>
            <a:pPr marL="514350" marR="0" lvl="0" indent="-514350" algn="l" rtl="0">
              <a:lnSpc>
                <a:spcPct val="100000"/>
              </a:lnSpc>
              <a:spcBef>
                <a:spcPts val="900"/>
              </a:spcBef>
              <a:spcAft>
                <a:spcPts val="0"/>
              </a:spcAft>
              <a:buClr>
                <a:srgbClr val="CCCCFF"/>
              </a:buClr>
              <a:buSzPts val="4050"/>
              <a:buFont typeface="Arial"/>
              <a:buChar char="•"/>
            </a:pPr>
            <a:r>
              <a:rPr lang="en-US" sz="2700" b="0" i="0" u="none" strike="noStrike" cap="none" dirty="0">
                <a:solidFill>
                  <a:srgbClr val="92D050"/>
                </a:solidFill>
                <a:latin typeface="Arial"/>
                <a:ea typeface="Arial"/>
                <a:cs typeface="Arial"/>
                <a:sym typeface="Arial"/>
              </a:rPr>
              <a:t>luminaires full cut-off</a:t>
            </a:r>
            <a:br>
              <a:rPr lang="en-US" sz="2700" b="0" i="0" u="none" strike="noStrike" cap="none" dirty="0">
                <a:solidFill>
                  <a:srgbClr val="92D050"/>
                </a:solidFill>
                <a:latin typeface="Arial"/>
                <a:ea typeface="Arial"/>
                <a:cs typeface="Arial"/>
                <a:sym typeface="Arial"/>
              </a:rPr>
            </a:br>
            <a:r>
              <a:rPr lang="en-US" sz="2700" b="0" i="0" u="none" strike="noStrike" cap="none" dirty="0">
                <a:solidFill>
                  <a:srgbClr val="92D050"/>
                </a:solidFill>
                <a:latin typeface="Arial"/>
                <a:ea typeface="Arial"/>
                <a:cs typeface="Arial"/>
                <a:sym typeface="Arial"/>
              </a:rPr>
              <a:t>(masque)</a:t>
            </a:r>
            <a:endParaRPr dirty="0"/>
          </a:p>
          <a:p>
            <a:pPr marL="514350" marR="0" lvl="0" indent="-514350" algn="l" rtl="0">
              <a:lnSpc>
                <a:spcPct val="100000"/>
              </a:lnSpc>
              <a:spcBef>
                <a:spcPts val="900"/>
              </a:spcBef>
              <a:spcAft>
                <a:spcPts val="0"/>
              </a:spcAft>
              <a:buClr>
                <a:srgbClr val="CCCCFF"/>
              </a:buClr>
              <a:buSzPts val="4050"/>
              <a:buFont typeface="Arial"/>
              <a:buChar char="•"/>
            </a:pPr>
            <a:r>
              <a:rPr lang="en-US" sz="2700" b="0" i="0" u="none" strike="noStrike" cap="none" dirty="0">
                <a:solidFill>
                  <a:srgbClr val="92D050"/>
                </a:solidFill>
                <a:latin typeface="Arial"/>
                <a:ea typeface="Arial"/>
                <a:cs typeface="Arial"/>
                <a:sym typeface="Arial"/>
              </a:rPr>
              <a:t>1800 K LED</a:t>
            </a:r>
            <a:endParaRPr sz="2700" b="0" i="0" u="none" strike="noStrike" cap="none" dirty="0">
              <a:solidFill>
                <a:srgbClr val="92D050"/>
              </a:solidFill>
              <a:latin typeface="Arial"/>
              <a:ea typeface="Arial"/>
              <a:cs typeface="Arial"/>
              <a:sym typeface="Arial"/>
            </a:endParaRPr>
          </a:p>
        </p:txBody>
      </p:sp>
      <p:sp>
        <p:nvSpPr>
          <p:cNvPr id="652" name="Google Shape;652;g3ea74e1c447_0_200"/>
          <p:cNvSpPr txBox="1"/>
          <p:nvPr/>
        </p:nvSpPr>
        <p:spPr>
          <a:xfrm>
            <a:off x="16582895" y="9588833"/>
            <a:ext cx="1315500" cy="511200"/>
          </a:xfrm>
          <a:prstGeom prst="rect">
            <a:avLst/>
          </a:prstGeom>
          <a:noFill/>
          <a:ln>
            <a:noFill/>
          </a:ln>
        </p:spPr>
        <p:txBody>
          <a:bodyPr spcFirstLastPara="1" wrap="square" lIns="135000" tIns="70200" rIns="135000" bIns="70200" anchor="t" anchorCtr="0">
            <a:spAutoFit/>
          </a:bodyPr>
          <a:lstStyle/>
          <a:p>
            <a:pPr marL="0" marR="0" lvl="0" indent="0" algn="l" rtl="0">
              <a:lnSpc>
                <a:spcPct val="100000"/>
              </a:lnSpc>
              <a:spcBef>
                <a:spcPts val="0"/>
              </a:spcBef>
              <a:spcAft>
                <a:spcPts val="0"/>
              </a:spcAft>
              <a:buClr>
                <a:srgbClr val="CCCCFF"/>
              </a:buClr>
              <a:buSzPts val="3600"/>
              <a:buFont typeface="Arial"/>
              <a:buNone/>
            </a:pPr>
            <a:r>
              <a:rPr lang="en-US" sz="2400" b="0" i="1" u="none" strike="noStrike" cap="none">
                <a:solidFill>
                  <a:srgbClr val="CBCBEF"/>
                </a:solidFill>
                <a:latin typeface="Arial"/>
                <a:ea typeface="Arial"/>
                <a:cs typeface="Arial"/>
                <a:sym typeface="Arial"/>
              </a:rPr>
              <a:t>BALIN</a:t>
            </a:r>
            <a:endParaRPr sz="2100" b="0" i="1" u="none" strike="noStrike" cap="none">
              <a:solidFill>
                <a:srgbClr val="CBCBEF"/>
              </a:solidFill>
              <a:latin typeface="Arial"/>
              <a:ea typeface="Arial"/>
              <a:cs typeface="Arial"/>
              <a:sym typeface="Arial"/>
            </a:endParaRPr>
          </a:p>
        </p:txBody>
      </p:sp>
      <p:cxnSp>
        <p:nvCxnSpPr>
          <p:cNvPr id="653" name="Google Shape;653;g3ea74e1c447_0_200"/>
          <p:cNvCxnSpPr/>
          <p:nvPr/>
        </p:nvCxnSpPr>
        <p:spPr>
          <a:xfrm flipH="1">
            <a:off x="1287606" y="6335486"/>
            <a:ext cx="634500" cy="671700"/>
          </a:xfrm>
          <a:prstGeom prst="straightConnector1">
            <a:avLst/>
          </a:prstGeom>
          <a:noFill/>
          <a:ln w="57150" cap="flat" cmpd="sng">
            <a:solidFill>
              <a:srgbClr val="FFC000"/>
            </a:solidFill>
            <a:prstDash val="solid"/>
            <a:round/>
            <a:headEnd type="none" w="sm" len="sm"/>
            <a:tailEnd type="triangle" w="med" len="med"/>
          </a:ln>
        </p:spPr>
      </p:cxnSp>
    </p:spTree>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58"/>
        <p:cNvGrpSpPr/>
        <p:nvPr/>
      </p:nvGrpSpPr>
      <p:grpSpPr>
        <a:xfrm>
          <a:off x="0" y="0"/>
          <a:ext cx="0" cy="0"/>
          <a:chOff x="0" y="0"/>
          <a:chExt cx="0" cy="0"/>
        </a:xfrm>
      </p:grpSpPr>
      <p:pic>
        <p:nvPicPr>
          <p:cNvPr id="659" name="Google Shape;659;g3ea74e1c447_0_213"/>
          <p:cNvPicPr preferRelativeResize="0"/>
          <p:nvPr/>
        </p:nvPicPr>
        <p:blipFill rotWithShape="1">
          <a:blip r:embed="rId3">
            <a:alphaModFix/>
          </a:blip>
          <a:srcRect/>
          <a:stretch/>
        </p:blipFill>
        <p:spPr>
          <a:xfrm>
            <a:off x="6335456" y="6495390"/>
            <a:ext cx="2891430" cy="3791610"/>
          </a:xfrm>
          <a:prstGeom prst="rect">
            <a:avLst/>
          </a:prstGeom>
          <a:noFill/>
          <a:ln>
            <a:noFill/>
          </a:ln>
        </p:spPr>
      </p:pic>
      <p:sp>
        <p:nvSpPr>
          <p:cNvPr id="660" name="Google Shape;660;g3ea74e1c447_0_213"/>
          <p:cNvSpPr txBox="1"/>
          <p:nvPr/>
        </p:nvSpPr>
        <p:spPr>
          <a:xfrm>
            <a:off x="317704" y="289844"/>
            <a:ext cx="11487000" cy="9416874"/>
          </a:xfrm>
          <a:prstGeom prst="rect">
            <a:avLst/>
          </a:prstGeom>
          <a:noFill/>
          <a:ln>
            <a:noFill/>
          </a:ln>
        </p:spPr>
        <p:txBody>
          <a:bodyPr spcFirstLastPara="1" wrap="square" lIns="135000" tIns="70200" rIns="135000" bIns="70200" anchor="t" anchorCtr="0">
            <a:spAutoFit/>
          </a:bodyPr>
          <a:lstStyle/>
          <a:p>
            <a:pPr marL="0" marR="0" lvl="0" indent="0" algn="l" rtl="0">
              <a:lnSpc>
                <a:spcPct val="93000"/>
              </a:lnSpc>
              <a:spcBef>
                <a:spcPts val="0"/>
              </a:spcBef>
              <a:spcAft>
                <a:spcPts val="0"/>
              </a:spcAft>
              <a:buClr>
                <a:srgbClr val="CCCCFF"/>
              </a:buClr>
              <a:buSzPts val="6300"/>
              <a:buFont typeface="Arial"/>
              <a:buNone/>
            </a:pPr>
            <a:r>
              <a:rPr lang="en-US" sz="4200" b="0" i="0" u="none" strike="noStrike" cap="none" dirty="0" err="1">
                <a:solidFill>
                  <a:srgbClr val="FFC000"/>
                </a:solidFill>
                <a:latin typeface="Arial"/>
                <a:ea typeface="Arial"/>
                <a:cs typeface="Arial"/>
                <a:sym typeface="Arial"/>
              </a:rPr>
              <a:t>autres</a:t>
            </a:r>
            <a:r>
              <a:rPr lang="en-US" sz="4200" b="0" i="0" u="none" strike="noStrike" cap="none" dirty="0">
                <a:solidFill>
                  <a:srgbClr val="FFC000"/>
                </a:solidFill>
                <a:latin typeface="Arial"/>
                <a:ea typeface="Arial"/>
                <a:cs typeface="Arial"/>
                <a:sym typeface="Arial"/>
              </a:rPr>
              <a:t> </a:t>
            </a:r>
            <a:r>
              <a:rPr lang="en-US" sz="4200" b="0" i="0" u="none" strike="noStrike" cap="none" dirty="0" err="1">
                <a:solidFill>
                  <a:srgbClr val="FFC000"/>
                </a:solidFill>
                <a:latin typeface="Arial"/>
                <a:ea typeface="Arial"/>
                <a:cs typeface="Arial"/>
                <a:sym typeface="Arial"/>
              </a:rPr>
              <a:t>mesures</a:t>
            </a:r>
            <a:r>
              <a:rPr lang="en-US" sz="4200" b="0" i="0" u="none" strike="noStrike" cap="none" dirty="0">
                <a:solidFill>
                  <a:srgbClr val="FFC000"/>
                </a:solidFill>
                <a:latin typeface="Arial"/>
                <a:ea typeface="Arial"/>
                <a:cs typeface="Arial"/>
                <a:sym typeface="Arial"/>
              </a:rPr>
              <a:t> pour </a:t>
            </a:r>
            <a:r>
              <a:rPr lang="en-US" sz="4200" b="0" i="0" u="none" strike="noStrike" cap="none" dirty="0" err="1">
                <a:solidFill>
                  <a:srgbClr val="FFC000"/>
                </a:solidFill>
                <a:latin typeface="Arial"/>
                <a:ea typeface="Arial"/>
                <a:cs typeface="Arial"/>
                <a:sym typeface="Arial"/>
              </a:rPr>
              <a:t>réduire</a:t>
            </a:r>
            <a:r>
              <a:rPr lang="en-US" sz="4200" b="0" i="0" u="none" strike="noStrike" cap="none" dirty="0">
                <a:solidFill>
                  <a:srgbClr val="FFC000"/>
                </a:solidFill>
                <a:latin typeface="Arial"/>
                <a:ea typeface="Arial"/>
                <a:cs typeface="Arial"/>
                <a:sym typeface="Arial"/>
              </a:rPr>
              <a:t> </a:t>
            </a:r>
            <a:r>
              <a:rPr lang="en-US" sz="4200" b="0" i="0" u="none" strike="noStrike" cap="none" dirty="0" err="1">
                <a:solidFill>
                  <a:srgbClr val="FFC000"/>
                </a:solidFill>
                <a:latin typeface="Arial"/>
                <a:ea typeface="Arial"/>
                <a:cs typeface="Arial"/>
                <a:sym typeface="Arial"/>
              </a:rPr>
              <a:t>l’attraction</a:t>
            </a:r>
            <a:endParaRPr dirty="0"/>
          </a:p>
          <a:p>
            <a:pPr marL="514350" marR="0" lvl="0" indent="-514350" algn="l" rtl="0">
              <a:lnSpc>
                <a:spcPct val="93000"/>
              </a:lnSpc>
              <a:spcBef>
                <a:spcPts val="3357"/>
              </a:spcBef>
              <a:spcAft>
                <a:spcPts val="0"/>
              </a:spcAft>
              <a:buClr>
                <a:srgbClr val="CCCCFF"/>
              </a:buClr>
              <a:buSzPts val="4500"/>
              <a:buFont typeface="Arial"/>
              <a:buChar char="•"/>
            </a:pPr>
            <a:r>
              <a:rPr lang="en-US" sz="2700" dirty="0" err="1">
                <a:solidFill>
                  <a:srgbClr val="CBCBEF"/>
                </a:solidFill>
              </a:rPr>
              <a:t>réduire</a:t>
            </a:r>
            <a:r>
              <a:rPr lang="en-US" sz="2700" dirty="0">
                <a:solidFill>
                  <a:srgbClr val="CBCBEF"/>
                </a:solidFill>
              </a:rPr>
              <a:t> </a:t>
            </a:r>
            <a:r>
              <a:rPr lang="en-US" sz="2700" dirty="0" err="1">
                <a:solidFill>
                  <a:srgbClr val="CBCBEF"/>
                </a:solidFill>
              </a:rPr>
              <a:t>l‘illumination</a:t>
            </a:r>
            <a:r>
              <a:rPr lang="en-US" sz="2700" dirty="0">
                <a:solidFill>
                  <a:srgbClr val="CBCBEF"/>
                </a:solidFill>
              </a:rPr>
              <a:t> attire </a:t>
            </a:r>
            <a:r>
              <a:rPr lang="en-US" sz="2700" dirty="0" err="1">
                <a:solidFill>
                  <a:srgbClr val="CBCBEF"/>
                </a:solidFill>
              </a:rPr>
              <a:t>moins</a:t>
            </a:r>
            <a:r>
              <a:rPr lang="en-US" sz="2700" dirty="0">
                <a:solidFill>
                  <a:srgbClr val="CBCBEF"/>
                </a:solidFill>
              </a:rPr>
              <a:t> </a:t>
            </a:r>
            <a:r>
              <a:rPr lang="en-US" sz="2700" dirty="0" err="1">
                <a:solidFill>
                  <a:srgbClr val="CBCBEF"/>
                </a:solidFill>
              </a:rPr>
              <a:t>d‘insectes</a:t>
            </a:r>
            <a:r>
              <a:rPr lang="en-US" sz="2700" dirty="0">
                <a:solidFill>
                  <a:srgbClr val="CBCBEF"/>
                </a:solidFill>
              </a:rPr>
              <a:t> </a:t>
            </a:r>
            <a:br>
              <a:rPr lang="en-US" sz="2700" dirty="0">
                <a:solidFill>
                  <a:srgbClr val="CBCBEF"/>
                </a:solidFill>
              </a:rPr>
            </a:br>
            <a:r>
              <a:rPr lang="en-US" sz="2700" dirty="0">
                <a:solidFill>
                  <a:srgbClr val="CBCBEF"/>
                </a:solidFill>
              </a:rPr>
              <a:t>(Bollinger et al, 2019)</a:t>
            </a:r>
          </a:p>
          <a:p>
            <a:pPr marL="514350" marR="0" lvl="0" indent="-514350" algn="l" rtl="0">
              <a:lnSpc>
                <a:spcPct val="93000"/>
              </a:lnSpc>
              <a:spcBef>
                <a:spcPts val="3357"/>
              </a:spcBef>
              <a:spcAft>
                <a:spcPts val="0"/>
              </a:spcAft>
              <a:buClr>
                <a:srgbClr val="CCCCFF"/>
              </a:buClr>
              <a:buSzPts val="4500"/>
              <a:buFont typeface="Arial"/>
              <a:buChar char="•"/>
            </a:pPr>
            <a:endParaRPr sz="2700" dirty="0">
              <a:solidFill>
                <a:srgbClr val="CBCBEF"/>
              </a:solidFill>
            </a:endParaRPr>
          </a:p>
          <a:p>
            <a:pPr marL="514350" marR="0" lvl="0" indent="-514350" algn="l" rtl="0">
              <a:lnSpc>
                <a:spcPct val="93000"/>
              </a:lnSpc>
              <a:spcBef>
                <a:spcPts val="3357"/>
              </a:spcBef>
              <a:spcAft>
                <a:spcPts val="0"/>
              </a:spcAft>
              <a:buClr>
                <a:srgbClr val="CCCCFF"/>
              </a:buClr>
              <a:buSzPts val="4500"/>
              <a:buFont typeface="Arial"/>
              <a:buChar char="•"/>
            </a:pPr>
            <a:r>
              <a:rPr lang="en-US" sz="2700" dirty="0" err="1">
                <a:solidFill>
                  <a:srgbClr val="CBCBEF"/>
                </a:solidFill>
              </a:rPr>
              <a:t>même</a:t>
            </a:r>
            <a:r>
              <a:rPr lang="en-US" sz="2700" dirty="0">
                <a:solidFill>
                  <a:srgbClr val="CBCBEF"/>
                </a:solidFill>
              </a:rPr>
              <a:t> extinction: les </a:t>
            </a:r>
            <a:r>
              <a:rPr lang="en-US" sz="2700" dirty="0" err="1">
                <a:solidFill>
                  <a:srgbClr val="CBCBEF"/>
                </a:solidFill>
              </a:rPr>
              <a:t>insectes</a:t>
            </a:r>
            <a:r>
              <a:rPr lang="en-US" sz="2700" dirty="0">
                <a:solidFill>
                  <a:srgbClr val="CBCBEF"/>
                </a:solidFill>
              </a:rPr>
              <a:t> </a:t>
            </a:r>
            <a:r>
              <a:rPr lang="en-US" sz="2700" dirty="0" err="1">
                <a:solidFill>
                  <a:srgbClr val="CBCBEF"/>
                </a:solidFill>
              </a:rPr>
              <a:t>s’envolent</a:t>
            </a:r>
            <a:r>
              <a:rPr lang="en-US" sz="2700" dirty="0">
                <a:solidFill>
                  <a:srgbClr val="CBCBEF"/>
                </a:solidFill>
              </a:rPr>
              <a:t> </a:t>
            </a:r>
            <a:br>
              <a:rPr lang="en-US" sz="2700" dirty="0">
                <a:solidFill>
                  <a:srgbClr val="CBCBEF"/>
                </a:solidFill>
              </a:rPr>
            </a:br>
            <a:r>
              <a:rPr lang="en-US" sz="2700" dirty="0">
                <a:solidFill>
                  <a:srgbClr val="CBCBEF"/>
                </a:solidFill>
              </a:rPr>
              <a:t>(</a:t>
            </a:r>
            <a:r>
              <a:rPr lang="en-US" sz="2700" dirty="0" err="1">
                <a:solidFill>
                  <a:srgbClr val="CBCBEF"/>
                </a:solidFill>
              </a:rPr>
              <a:t>essais</a:t>
            </a:r>
            <a:r>
              <a:rPr lang="en-US" sz="2700" dirty="0">
                <a:solidFill>
                  <a:srgbClr val="CBCBEF"/>
                </a:solidFill>
              </a:rPr>
              <a:t> avec </a:t>
            </a:r>
            <a:r>
              <a:rPr lang="en-US" sz="2700" dirty="0" err="1">
                <a:solidFill>
                  <a:srgbClr val="CBCBEF"/>
                </a:solidFill>
              </a:rPr>
              <a:t>lampe</a:t>
            </a:r>
            <a:r>
              <a:rPr lang="en-US" sz="2700" dirty="0">
                <a:solidFill>
                  <a:srgbClr val="CBCBEF"/>
                </a:solidFill>
              </a:rPr>
              <a:t> de poche)</a:t>
            </a:r>
            <a:endParaRPr sz="2700" dirty="0">
              <a:solidFill>
                <a:srgbClr val="CBCBEF"/>
              </a:solidFill>
            </a:endParaRPr>
          </a:p>
          <a:p>
            <a:pPr marL="514350" marR="0" lvl="0" indent="-228600" algn="l" rtl="0">
              <a:lnSpc>
                <a:spcPct val="93000"/>
              </a:lnSpc>
              <a:spcBef>
                <a:spcPts val="3357"/>
              </a:spcBef>
              <a:spcAft>
                <a:spcPts val="0"/>
              </a:spcAft>
              <a:buClr>
                <a:srgbClr val="CCCCFF"/>
              </a:buClr>
              <a:buSzPts val="4500"/>
              <a:buFont typeface="Arial"/>
              <a:buNone/>
            </a:pPr>
            <a:endParaRPr sz="3000" b="0" i="0" u="none" strike="noStrike" cap="none" dirty="0">
              <a:solidFill>
                <a:schemeClr val="accent4">
                  <a:lumMod val="75000"/>
                </a:schemeClr>
              </a:solidFill>
              <a:latin typeface="Arial"/>
              <a:ea typeface="Arial"/>
              <a:cs typeface="Arial"/>
              <a:sym typeface="Arial"/>
            </a:endParaRPr>
          </a:p>
          <a:p>
            <a:pPr marL="514350" marR="0" lvl="0" indent="-228600" algn="l" rtl="0">
              <a:lnSpc>
                <a:spcPct val="93000"/>
              </a:lnSpc>
              <a:spcBef>
                <a:spcPts val="3357"/>
              </a:spcBef>
              <a:spcAft>
                <a:spcPts val="0"/>
              </a:spcAft>
              <a:buClr>
                <a:srgbClr val="CCCCFF"/>
              </a:buClr>
              <a:buSzPts val="4500"/>
              <a:buFont typeface="Arial"/>
              <a:buNone/>
            </a:pPr>
            <a:endParaRPr sz="2700" dirty="0">
              <a:solidFill>
                <a:srgbClr val="CBCBEF"/>
              </a:solidFill>
            </a:endParaRPr>
          </a:p>
          <a:p>
            <a:pPr marL="514350" marR="0" lvl="0" indent="-514350" algn="l" rtl="0">
              <a:lnSpc>
                <a:spcPct val="93000"/>
              </a:lnSpc>
              <a:spcBef>
                <a:spcPts val="1800"/>
              </a:spcBef>
              <a:spcAft>
                <a:spcPts val="0"/>
              </a:spcAft>
              <a:buClr>
                <a:srgbClr val="CCCCFF"/>
              </a:buClr>
              <a:buSzPts val="4500"/>
              <a:buFont typeface="Arial"/>
              <a:buChar char="•"/>
            </a:pPr>
            <a:r>
              <a:rPr lang="en-US" sz="2700" dirty="0" err="1">
                <a:solidFill>
                  <a:srgbClr val="CBCBEF"/>
                </a:solidFill>
              </a:rPr>
              <a:t>utiliser</a:t>
            </a:r>
            <a:r>
              <a:rPr lang="en-US" sz="2700" dirty="0">
                <a:solidFill>
                  <a:srgbClr val="CBCBEF"/>
                </a:solidFill>
              </a:rPr>
              <a:t> des </a:t>
            </a:r>
            <a:r>
              <a:rPr lang="en-US" sz="2700" dirty="0" err="1">
                <a:solidFill>
                  <a:srgbClr val="CBCBEF"/>
                </a:solidFill>
              </a:rPr>
              <a:t>mâts</a:t>
            </a:r>
            <a:r>
              <a:rPr lang="en-US" sz="2700" dirty="0">
                <a:solidFill>
                  <a:srgbClr val="CBCBEF"/>
                </a:solidFill>
              </a:rPr>
              <a:t> et corps de luminaires noirs</a:t>
            </a:r>
            <a:endParaRPr sz="2700" dirty="0">
              <a:solidFill>
                <a:srgbClr val="CBCBEF"/>
              </a:solidFill>
            </a:endParaRPr>
          </a:p>
          <a:p>
            <a:pPr marL="514350" marR="0" lvl="0" indent="-228600" algn="l" rtl="0">
              <a:lnSpc>
                <a:spcPct val="93000"/>
              </a:lnSpc>
              <a:spcBef>
                <a:spcPts val="1800"/>
              </a:spcBef>
              <a:spcAft>
                <a:spcPts val="0"/>
              </a:spcAft>
              <a:buClr>
                <a:srgbClr val="CCCCFF"/>
              </a:buClr>
              <a:buSzPts val="4500"/>
              <a:buFont typeface="Arial"/>
              <a:buNone/>
            </a:pPr>
            <a:endParaRPr sz="2700" dirty="0">
              <a:solidFill>
                <a:srgbClr val="CBCBEF"/>
              </a:solidFill>
            </a:endParaRPr>
          </a:p>
          <a:p>
            <a:pPr marL="0" marR="0" lvl="0" indent="0" algn="l" rtl="0">
              <a:lnSpc>
                <a:spcPct val="93000"/>
              </a:lnSpc>
              <a:spcBef>
                <a:spcPts val="1800"/>
              </a:spcBef>
              <a:spcAft>
                <a:spcPts val="0"/>
              </a:spcAft>
              <a:buClr>
                <a:srgbClr val="CCCCFF"/>
              </a:buClr>
              <a:buSzPts val="4500"/>
              <a:buFont typeface="Arial"/>
              <a:buNone/>
            </a:pPr>
            <a:endParaRPr sz="2700" dirty="0">
              <a:solidFill>
                <a:srgbClr val="CBCBEF"/>
              </a:solidFill>
            </a:endParaRPr>
          </a:p>
          <a:p>
            <a:pPr marL="514350" marR="0" lvl="0" indent="-228600" algn="l" rtl="0">
              <a:lnSpc>
                <a:spcPct val="93000"/>
              </a:lnSpc>
              <a:spcBef>
                <a:spcPts val="1800"/>
              </a:spcBef>
              <a:spcAft>
                <a:spcPts val="0"/>
              </a:spcAft>
              <a:buClr>
                <a:srgbClr val="CCCCFF"/>
              </a:buClr>
              <a:buSzPts val="4500"/>
              <a:buFont typeface="Arial"/>
              <a:buNone/>
            </a:pPr>
            <a:endParaRPr sz="2700" dirty="0">
              <a:solidFill>
                <a:srgbClr val="CBCBEF"/>
              </a:solidFill>
            </a:endParaRPr>
          </a:p>
          <a:p>
            <a:pPr marL="514350" marR="0" lvl="0" indent="-514350" algn="l" rtl="0">
              <a:lnSpc>
                <a:spcPct val="93000"/>
              </a:lnSpc>
              <a:spcBef>
                <a:spcPts val="1800"/>
              </a:spcBef>
              <a:spcAft>
                <a:spcPts val="0"/>
              </a:spcAft>
              <a:buClr>
                <a:srgbClr val="CCCCFF"/>
              </a:buClr>
              <a:buSzPts val="4500"/>
              <a:buFont typeface="Arial"/>
              <a:buChar char="•"/>
            </a:pPr>
            <a:r>
              <a:rPr lang="en-US" sz="2700" dirty="0" err="1">
                <a:solidFill>
                  <a:srgbClr val="CBCBEF"/>
                </a:solidFill>
              </a:rPr>
              <a:t>éviter</a:t>
            </a:r>
            <a:r>
              <a:rPr lang="en-US" sz="2700" dirty="0">
                <a:solidFill>
                  <a:srgbClr val="CBCBEF"/>
                </a:solidFill>
              </a:rPr>
              <a:t> la lumière vers </a:t>
            </a:r>
            <a:r>
              <a:rPr lang="en-US" sz="2700" dirty="0" err="1">
                <a:solidFill>
                  <a:srgbClr val="CBCBEF"/>
                </a:solidFill>
              </a:rPr>
              <a:t>l‘arrière</a:t>
            </a:r>
            <a:endParaRPr sz="2700" dirty="0">
              <a:solidFill>
                <a:srgbClr val="CBCBEF"/>
              </a:solidFill>
            </a:endParaRPr>
          </a:p>
          <a:p>
            <a:pPr marL="514350" marR="0" lvl="0" indent="-228600" algn="l" rtl="0">
              <a:lnSpc>
                <a:spcPct val="93000"/>
              </a:lnSpc>
              <a:spcBef>
                <a:spcPts val="1800"/>
              </a:spcBef>
              <a:spcAft>
                <a:spcPts val="0"/>
              </a:spcAft>
              <a:buClr>
                <a:srgbClr val="CCCCFF"/>
              </a:buClr>
              <a:buSzPts val="4500"/>
              <a:buFont typeface="Arial"/>
              <a:buNone/>
            </a:pPr>
            <a:endParaRPr sz="3000" b="0" i="0" u="none" strike="noStrike" cap="none" dirty="0">
              <a:solidFill>
                <a:srgbClr val="CBCBEF"/>
              </a:solidFill>
              <a:latin typeface="Arial"/>
              <a:ea typeface="Arial"/>
              <a:cs typeface="Arial"/>
              <a:sym typeface="Arial"/>
            </a:endParaRPr>
          </a:p>
        </p:txBody>
      </p:sp>
      <p:pic>
        <p:nvPicPr>
          <p:cNvPr id="661" name="Google Shape;661;g3ea74e1c447_0_213"/>
          <p:cNvPicPr preferRelativeResize="0"/>
          <p:nvPr/>
        </p:nvPicPr>
        <p:blipFill rotWithShape="1">
          <a:blip r:embed="rId4">
            <a:alphaModFix/>
          </a:blip>
          <a:srcRect/>
          <a:stretch/>
        </p:blipFill>
        <p:spPr>
          <a:xfrm>
            <a:off x="13336256" y="2"/>
            <a:ext cx="4951743" cy="4350606"/>
          </a:xfrm>
          <a:prstGeom prst="rect">
            <a:avLst/>
          </a:prstGeom>
          <a:noFill/>
          <a:ln>
            <a:noFill/>
          </a:ln>
        </p:spPr>
      </p:pic>
      <p:pic>
        <p:nvPicPr>
          <p:cNvPr id="662" name="Google Shape;662;g3ea74e1c447_0_213"/>
          <p:cNvPicPr preferRelativeResize="0"/>
          <p:nvPr/>
        </p:nvPicPr>
        <p:blipFill rotWithShape="1">
          <a:blip r:embed="rId5">
            <a:alphaModFix/>
          </a:blip>
          <a:srcRect/>
          <a:stretch/>
        </p:blipFill>
        <p:spPr>
          <a:xfrm>
            <a:off x="13631168" y="4350609"/>
            <a:ext cx="2588901" cy="2001474"/>
          </a:xfrm>
          <a:prstGeom prst="rect">
            <a:avLst/>
          </a:prstGeom>
          <a:noFill/>
          <a:ln>
            <a:noFill/>
          </a:ln>
        </p:spPr>
      </p:pic>
      <p:pic>
        <p:nvPicPr>
          <p:cNvPr id="663" name="Google Shape;663;g3ea74e1c447_0_213"/>
          <p:cNvPicPr preferRelativeResize="0"/>
          <p:nvPr/>
        </p:nvPicPr>
        <p:blipFill rotWithShape="1">
          <a:blip r:embed="rId6">
            <a:alphaModFix/>
          </a:blip>
          <a:srcRect/>
          <a:stretch/>
        </p:blipFill>
        <p:spPr>
          <a:xfrm>
            <a:off x="9312674" y="4474565"/>
            <a:ext cx="2880840" cy="2495292"/>
          </a:xfrm>
          <a:prstGeom prst="rect">
            <a:avLst/>
          </a:prstGeom>
          <a:noFill/>
          <a:ln>
            <a:noFill/>
          </a:ln>
        </p:spPr>
      </p:pic>
      <p:pic>
        <p:nvPicPr>
          <p:cNvPr id="664" name="Google Shape;664;g3ea74e1c447_0_213"/>
          <p:cNvPicPr preferRelativeResize="0"/>
          <p:nvPr/>
        </p:nvPicPr>
        <p:blipFill rotWithShape="1">
          <a:blip r:embed="rId7">
            <a:alphaModFix/>
          </a:blip>
          <a:srcRect/>
          <a:stretch/>
        </p:blipFill>
        <p:spPr>
          <a:xfrm>
            <a:off x="16671550" y="4367857"/>
            <a:ext cx="1374935" cy="3350474"/>
          </a:xfrm>
          <a:prstGeom prst="rect">
            <a:avLst/>
          </a:prstGeom>
          <a:noFill/>
          <a:ln>
            <a:noFill/>
          </a:ln>
        </p:spPr>
      </p:pic>
      <p:cxnSp>
        <p:nvCxnSpPr>
          <p:cNvPr id="665" name="Google Shape;665;g3ea74e1c447_0_213"/>
          <p:cNvCxnSpPr/>
          <p:nvPr/>
        </p:nvCxnSpPr>
        <p:spPr>
          <a:xfrm flipH="1">
            <a:off x="7689975" y="7903565"/>
            <a:ext cx="427200" cy="449700"/>
          </a:xfrm>
          <a:prstGeom prst="straightConnector1">
            <a:avLst/>
          </a:prstGeom>
          <a:noFill/>
          <a:ln w="57150" cap="flat" cmpd="sng">
            <a:solidFill>
              <a:srgbClr val="B5DADD"/>
            </a:solidFill>
            <a:prstDash val="solid"/>
            <a:round/>
            <a:headEnd type="none" w="sm" len="sm"/>
            <a:tailEnd type="triangle" w="med" len="med"/>
          </a:ln>
        </p:spPr>
      </p:cxnSp>
      <p:cxnSp>
        <p:nvCxnSpPr>
          <p:cNvPr id="666" name="Google Shape;666;g3ea74e1c447_0_213"/>
          <p:cNvCxnSpPr/>
          <p:nvPr/>
        </p:nvCxnSpPr>
        <p:spPr>
          <a:xfrm flipH="1">
            <a:off x="7689975" y="7903565"/>
            <a:ext cx="427200" cy="1517700"/>
          </a:xfrm>
          <a:prstGeom prst="straightConnector1">
            <a:avLst/>
          </a:prstGeom>
          <a:noFill/>
          <a:ln w="57150" cap="flat" cmpd="sng">
            <a:solidFill>
              <a:srgbClr val="B5DADD"/>
            </a:solidFill>
            <a:prstDash val="solid"/>
            <a:round/>
            <a:headEnd type="none" w="sm" len="sm"/>
            <a:tailEnd type="triangle" w="med" len="med"/>
          </a:ln>
        </p:spPr>
      </p:cxnSp>
      <p:pic>
        <p:nvPicPr>
          <p:cNvPr id="667" name="Google Shape;667;g3ea74e1c447_0_213"/>
          <p:cNvPicPr preferRelativeResize="0"/>
          <p:nvPr/>
        </p:nvPicPr>
        <p:blipFill rotWithShape="1">
          <a:blip r:embed="rId8">
            <a:alphaModFix/>
          </a:blip>
          <a:srcRect/>
          <a:stretch/>
        </p:blipFill>
        <p:spPr>
          <a:xfrm>
            <a:off x="12193514" y="4474565"/>
            <a:ext cx="1434261" cy="3243766"/>
          </a:xfrm>
          <a:prstGeom prst="rect">
            <a:avLst/>
          </a:prstGeom>
          <a:noFill/>
          <a:ln>
            <a:noFill/>
          </a:ln>
        </p:spPr>
      </p:pic>
    </p:spTree>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71"/>
        <p:cNvGrpSpPr/>
        <p:nvPr/>
      </p:nvGrpSpPr>
      <p:grpSpPr>
        <a:xfrm>
          <a:off x="0" y="0"/>
          <a:ext cx="0" cy="0"/>
          <a:chOff x="0" y="0"/>
          <a:chExt cx="0" cy="0"/>
        </a:xfrm>
      </p:grpSpPr>
      <p:pic>
        <p:nvPicPr>
          <p:cNvPr id="672" name="Google Shape;672;g3ea74e1c447_0_226"/>
          <p:cNvPicPr preferRelativeResize="0"/>
          <p:nvPr/>
        </p:nvPicPr>
        <p:blipFill rotWithShape="1">
          <a:blip r:embed="rId3">
            <a:alphaModFix/>
          </a:blip>
          <a:srcRect/>
          <a:stretch/>
        </p:blipFill>
        <p:spPr>
          <a:xfrm>
            <a:off x="-160023" y="3160983"/>
            <a:ext cx="5832569" cy="7438295"/>
          </a:xfrm>
          <a:prstGeom prst="rect">
            <a:avLst/>
          </a:prstGeom>
          <a:noFill/>
          <a:ln>
            <a:noFill/>
          </a:ln>
        </p:spPr>
      </p:pic>
      <p:pic>
        <p:nvPicPr>
          <p:cNvPr id="673" name="Google Shape;673;g3ea74e1c447_0_226"/>
          <p:cNvPicPr preferRelativeResize="0"/>
          <p:nvPr/>
        </p:nvPicPr>
        <p:blipFill rotWithShape="1">
          <a:blip r:embed="rId4">
            <a:alphaModFix/>
          </a:blip>
          <a:srcRect/>
          <a:stretch/>
        </p:blipFill>
        <p:spPr>
          <a:xfrm rot="5400000">
            <a:off x="4103088" y="6239945"/>
            <a:ext cx="5424226" cy="2500569"/>
          </a:xfrm>
          <a:prstGeom prst="rect">
            <a:avLst/>
          </a:prstGeom>
          <a:noFill/>
          <a:ln>
            <a:noFill/>
          </a:ln>
        </p:spPr>
      </p:pic>
      <p:sp>
        <p:nvSpPr>
          <p:cNvPr id="674" name="Google Shape;674;g3ea74e1c447_0_226"/>
          <p:cNvSpPr txBox="1"/>
          <p:nvPr/>
        </p:nvSpPr>
        <p:spPr>
          <a:xfrm>
            <a:off x="174398" y="218525"/>
            <a:ext cx="13120200" cy="214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err="1">
                <a:solidFill>
                  <a:srgbClr val="FFC000"/>
                </a:solidFill>
                <a:latin typeface="Arial"/>
                <a:ea typeface="Arial"/>
                <a:cs typeface="Arial"/>
                <a:sym typeface="Arial"/>
              </a:rPr>
              <a:t>Éclairage</a:t>
            </a:r>
            <a:r>
              <a:rPr lang="en-US" sz="3000" b="1" i="0" u="none" strike="noStrike" cap="none" dirty="0">
                <a:solidFill>
                  <a:srgbClr val="FFC000"/>
                </a:solidFill>
                <a:latin typeface="Arial"/>
                <a:ea typeface="Arial"/>
                <a:cs typeface="Arial"/>
                <a:sym typeface="Arial"/>
              </a:rPr>
              <a:t> </a:t>
            </a:r>
            <a:r>
              <a:rPr lang="en-US" sz="3000" b="1" i="0" u="none" strike="noStrike" cap="none" dirty="0" err="1">
                <a:solidFill>
                  <a:srgbClr val="FFC000"/>
                </a:solidFill>
                <a:latin typeface="Arial"/>
                <a:ea typeface="Arial"/>
                <a:cs typeface="Arial"/>
                <a:sym typeface="Arial"/>
              </a:rPr>
              <a:t>piste</a:t>
            </a:r>
            <a:r>
              <a:rPr lang="en-US" sz="3000" b="1" i="0" u="none" strike="noStrike" cap="none" dirty="0">
                <a:solidFill>
                  <a:srgbClr val="FFC000"/>
                </a:solidFill>
                <a:latin typeface="Arial"/>
                <a:ea typeface="Arial"/>
                <a:cs typeface="Arial"/>
                <a:sym typeface="Arial"/>
              </a:rPr>
              <a:t> cyclable </a:t>
            </a:r>
            <a:r>
              <a:rPr lang="en-US" sz="3000" b="0" i="0" u="none" strike="noStrike" cap="none" dirty="0" err="1">
                <a:solidFill>
                  <a:schemeClr val="accent3">
                    <a:lumMod val="60000"/>
                    <a:lumOff val="40000"/>
                  </a:schemeClr>
                </a:solidFill>
                <a:latin typeface="Arial"/>
                <a:ea typeface="Arial"/>
                <a:cs typeface="Arial"/>
                <a:sym typeface="Arial"/>
              </a:rPr>
              <a:t>Morenhoven</a:t>
            </a:r>
            <a:r>
              <a:rPr lang="en-US" sz="3000" b="0" i="0" u="none" strike="noStrike" cap="none" dirty="0">
                <a:solidFill>
                  <a:schemeClr val="accent3">
                    <a:lumMod val="60000"/>
                    <a:lumOff val="40000"/>
                  </a:schemeClr>
                </a:solidFill>
                <a:latin typeface="Arial"/>
                <a:ea typeface="Arial"/>
                <a:cs typeface="Arial"/>
                <a:sym typeface="Arial"/>
              </a:rPr>
              <a:t> (Bonn)</a:t>
            </a:r>
            <a:endParaRPr dirty="0">
              <a:solidFill>
                <a:schemeClr val="accent3">
                  <a:lumMod val="60000"/>
                  <a:lumOff val="40000"/>
                </a:schemeClr>
              </a:solidFill>
            </a:endParaRPr>
          </a:p>
          <a:p>
            <a:pPr marL="428625" marR="0" lvl="0" indent="-428625" algn="l" rtl="0">
              <a:lnSpc>
                <a:spcPct val="100000"/>
              </a:lnSpc>
              <a:spcBef>
                <a:spcPts val="900"/>
              </a:spcBef>
              <a:spcAft>
                <a:spcPts val="0"/>
              </a:spcAft>
              <a:buClr>
                <a:srgbClr val="F6FBFB"/>
              </a:buClr>
              <a:buSzPts val="2700"/>
              <a:buFont typeface="Arial"/>
              <a:buChar char="•"/>
            </a:pPr>
            <a:r>
              <a:rPr lang="en-US" sz="2700" b="0" i="0" u="none" strike="noStrike" cap="none" dirty="0">
                <a:solidFill>
                  <a:schemeClr val="accent3">
                    <a:lumMod val="60000"/>
                    <a:lumOff val="40000"/>
                  </a:schemeClr>
                </a:solidFill>
                <a:latin typeface="Arial"/>
                <a:ea typeface="Arial"/>
                <a:cs typeface="Arial"/>
                <a:sym typeface="Arial"/>
              </a:rPr>
              <a:t>le long </a:t>
            </a:r>
            <a:r>
              <a:rPr lang="en-US" sz="2700" b="0" i="0" u="none" strike="noStrike" cap="none" dirty="0" err="1">
                <a:solidFill>
                  <a:schemeClr val="accent3">
                    <a:lumMod val="60000"/>
                    <a:lumOff val="40000"/>
                  </a:schemeClr>
                </a:solidFill>
                <a:latin typeface="Arial"/>
                <a:ea typeface="Arial"/>
                <a:cs typeface="Arial"/>
                <a:sym typeface="Arial"/>
              </a:rPr>
              <a:t>d’une</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forêt</a:t>
            </a:r>
            <a:r>
              <a:rPr lang="en-US" sz="2700" b="0" i="0" u="none" strike="noStrike" cap="none" dirty="0">
                <a:solidFill>
                  <a:schemeClr val="accent3">
                    <a:lumMod val="60000"/>
                    <a:lumOff val="40000"/>
                  </a:schemeClr>
                </a:solidFill>
                <a:latin typeface="Arial"/>
                <a:ea typeface="Arial"/>
                <a:cs typeface="Arial"/>
                <a:sym typeface="Arial"/>
              </a:rPr>
              <a:t> Natura 2000 avec des </a:t>
            </a:r>
            <a:r>
              <a:rPr lang="en-US" sz="2700" b="0" i="0" u="none" strike="noStrike" cap="none" dirty="0" err="1">
                <a:solidFill>
                  <a:schemeClr val="accent3">
                    <a:lumMod val="60000"/>
                    <a:lumOff val="40000"/>
                  </a:schemeClr>
                </a:solidFill>
                <a:latin typeface="Arial"/>
                <a:ea typeface="Arial"/>
                <a:cs typeface="Arial"/>
                <a:sym typeface="Arial"/>
              </a:rPr>
              <a:t>chauves-souris</a:t>
            </a:r>
            <a:r>
              <a:rPr lang="en-US" sz="2700" b="0" i="0" u="none" strike="noStrike" cap="none" dirty="0">
                <a:solidFill>
                  <a:schemeClr val="accent3">
                    <a:lumMod val="60000"/>
                    <a:lumOff val="40000"/>
                  </a:schemeClr>
                </a:solidFill>
                <a:latin typeface="Arial"/>
                <a:ea typeface="Arial"/>
                <a:cs typeface="Arial"/>
                <a:sym typeface="Arial"/>
              </a:rPr>
              <a:t> </a:t>
            </a:r>
            <a:endParaRPr dirty="0">
              <a:solidFill>
                <a:schemeClr val="accent3">
                  <a:lumMod val="60000"/>
                  <a:lumOff val="40000"/>
                </a:schemeClr>
              </a:solidFill>
            </a:endParaRPr>
          </a:p>
          <a:p>
            <a:pPr marL="428625" marR="0" lvl="0" indent="-428625" algn="l" rtl="0">
              <a:lnSpc>
                <a:spcPct val="100000"/>
              </a:lnSpc>
              <a:spcBef>
                <a:spcPts val="900"/>
              </a:spcBef>
              <a:spcAft>
                <a:spcPts val="0"/>
              </a:spcAft>
              <a:buClr>
                <a:srgbClr val="F6FBFB"/>
              </a:buClr>
              <a:buSzPts val="2700"/>
              <a:buFont typeface="Arial"/>
              <a:buChar char="•"/>
            </a:pPr>
            <a:r>
              <a:rPr lang="en-US" sz="2700" b="0" i="0" u="none" strike="noStrike" cap="none" dirty="0" err="1">
                <a:solidFill>
                  <a:schemeClr val="accent3">
                    <a:lumMod val="60000"/>
                    <a:lumOff val="40000"/>
                  </a:schemeClr>
                </a:solidFill>
                <a:latin typeface="Arial"/>
                <a:ea typeface="Arial"/>
                <a:cs typeface="Arial"/>
                <a:sym typeface="Arial"/>
              </a:rPr>
              <a:t>accès</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centre</a:t>
            </a:r>
            <a:r>
              <a:rPr lang="en-US" sz="2700" b="0" i="0" u="none" strike="noStrike" cap="none" dirty="0">
                <a:solidFill>
                  <a:schemeClr val="accent3">
                    <a:lumMod val="60000"/>
                    <a:lumOff val="40000"/>
                  </a:schemeClr>
                </a:solidFill>
                <a:latin typeface="Arial"/>
                <a:ea typeface="Arial"/>
                <a:cs typeface="Arial"/>
                <a:sym typeface="Arial"/>
              </a:rPr>
              <a:t> sportif, illumination </a:t>
            </a:r>
            <a:r>
              <a:rPr lang="en-US" sz="2700" b="0" i="0" u="none" strike="noStrike" cap="none" dirty="0" err="1">
                <a:solidFill>
                  <a:schemeClr val="accent3">
                    <a:lumMod val="60000"/>
                    <a:lumOff val="40000"/>
                  </a:schemeClr>
                </a:solidFill>
                <a:latin typeface="Arial"/>
                <a:ea typeface="Arial"/>
                <a:cs typeface="Arial"/>
                <a:sym typeface="Arial"/>
              </a:rPr>
              <a:t>seulement</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quand</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en</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fonction</a:t>
            </a:r>
            <a:endParaRPr dirty="0">
              <a:solidFill>
                <a:schemeClr val="accent3">
                  <a:lumMod val="60000"/>
                  <a:lumOff val="40000"/>
                </a:schemeClr>
              </a:solidFill>
            </a:endParaRPr>
          </a:p>
          <a:p>
            <a:pPr marL="428625" marR="0" lvl="0" indent="-428625" algn="l" rtl="0">
              <a:lnSpc>
                <a:spcPct val="100000"/>
              </a:lnSpc>
              <a:spcBef>
                <a:spcPts val="900"/>
              </a:spcBef>
              <a:spcAft>
                <a:spcPts val="0"/>
              </a:spcAft>
              <a:buClr>
                <a:srgbClr val="F6FBFB"/>
              </a:buClr>
              <a:buSzPts val="2700"/>
              <a:buFont typeface="Arial"/>
              <a:buChar char="•"/>
            </a:pPr>
            <a:r>
              <a:rPr lang="en-US" sz="2700" b="0" i="0" u="none" strike="noStrike" cap="none" dirty="0" err="1">
                <a:solidFill>
                  <a:schemeClr val="accent3">
                    <a:lumMod val="60000"/>
                    <a:lumOff val="40000"/>
                  </a:schemeClr>
                </a:solidFill>
                <a:latin typeface="Arial"/>
                <a:ea typeface="Arial"/>
                <a:cs typeface="Arial"/>
                <a:sym typeface="Arial"/>
              </a:rPr>
              <a:t>faible</a:t>
            </a:r>
            <a:r>
              <a:rPr lang="en-US" sz="2700" b="0" i="0" u="none" strike="noStrike" cap="none" dirty="0">
                <a:solidFill>
                  <a:schemeClr val="accent3">
                    <a:lumMod val="60000"/>
                    <a:lumOff val="40000"/>
                  </a:schemeClr>
                </a:solidFill>
                <a:latin typeface="Arial"/>
                <a:ea typeface="Arial"/>
                <a:cs typeface="Arial"/>
                <a:sym typeface="Arial"/>
              </a:rPr>
              <a:t> illumination d’un </a:t>
            </a:r>
            <a:r>
              <a:rPr lang="en-US" sz="2700" b="0" i="0" u="none" strike="noStrike" cap="none" dirty="0" err="1">
                <a:solidFill>
                  <a:schemeClr val="accent3">
                    <a:lumMod val="60000"/>
                    <a:lumOff val="40000"/>
                  </a:schemeClr>
                </a:solidFill>
                <a:latin typeface="Arial"/>
                <a:ea typeface="Arial"/>
                <a:cs typeface="Arial"/>
                <a:sym typeface="Arial"/>
              </a:rPr>
              <a:t>arrêt</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d’autobus</a:t>
            </a:r>
            <a:endParaRPr sz="2700" b="0" i="0" u="none" strike="noStrike" cap="none" dirty="0">
              <a:solidFill>
                <a:schemeClr val="accent3">
                  <a:lumMod val="60000"/>
                  <a:lumOff val="40000"/>
                </a:schemeClr>
              </a:solidFill>
              <a:latin typeface="Arial"/>
              <a:ea typeface="Arial"/>
              <a:cs typeface="Arial"/>
              <a:sym typeface="Arial"/>
            </a:endParaRPr>
          </a:p>
        </p:txBody>
      </p:sp>
      <p:pic>
        <p:nvPicPr>
          <p:cNvPr id="675" name="Google Shape;675;g3ea74e1c447_0_226"/>
          <p:cNvPicPr preferRelativeResize="0"/>
          <p:nvPr/>
        </p:nvPicPr>
        <p:blipFill rotWithShape="1">
          <a:blip r:embed="rId5">
            <a:alphaModFix/>
          </a:blip>
          <a:srcRect/>
          <a:stretch/>
        </p:blipFill>
        <p:spPr>
          <a:xfrm>
            <a:off x="13634583" y="2252231"/>
            <a:ext cx="4549516" cy="3033009"/>
          </a:xfrm>
          <a:prstGeom prst="rect">
            <a:avLst/>
          </a:prstGeom>
          <a:noFill/>
          <a:ln>
            <a:noFill/>
          </a:ln>
        </p:spPr>
      </p:pic>
      <p:pic>
        <p:nvPicPr>
          <p:cNvPr id="676" name="Google Shape;676;g3ea74e1c447_0_226"/>
          <p:cNvPicPr preferRelativeResize="0"/>
          <p:nvPr/>
        </p:nvPicPr>
        <p:blipFill rotWithShape="1">
          <a:blip r:embed="rId6">
            <a:alphaModFix/>
          </a:blip>
          <a:srcRect/>
          <a:stretch/>
        </p:blipFill>
        <p:spPr>
          <a:xfrm>
            <a:off x="8201812" y="2252231"/>
            <a:ext cx="5008271" cy="3338846"/>
          </a:xfrm>
          <a:prstGeom prst="rect">
            <a:avLst/>
          </a:prstGeom>
          <a:noFill/>
          <a:ln>
            <a:noFill/>
          </a:ln>
        </p:spPr>
      </p:pic>
    </p:spTree>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80"/>
        <p:cNvGrpSpPr/>
        <p:nvPr/>
      </p:nvGrpSpPr>
      <p:grpSpPr>
        <a:xfrm>
          <a:off x="0" y="0"/>
          <a:ext cx="0" cy="0"/>
          <a:chOff x="0" y="0"/>
          <a:chExt cx="0" cy="0"/>
        </a:xfrm>
      </p:grpSpPr>
      <p:sp>
        <p:nvSpPr>
          <p:cNvPr id="681" name="Google Shape;681;g3ea74e1c447_0_234"/>
          <p:cNvSpPr txBox="1"/>
          <p:nvPr/>
        </p:nvSpPr>
        <p:spPr>
          <a:xfrm>
            <a:off x="174399" y="218525"/>
            <a:ext cx="12698400" cy="865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a:solidFill>
                  <a:srgbClr val="FFC000"/>
                </a:solidFill>
                <a:latin typeface="Arial"/>
                <a:ea typeface="Arial"/>
                <a:cs typeface="Arial"/>
                <a:sym typeface="Arial"/>
              </a:rPr>
              <a:t>Conclusion</a:t>
            </a:r>
            <a:endParaRPr sz="3000" b="0" i="0" u="none" strike="noStrike" cap="none" dirty="0">
              <a:solidFill>
                <a:srgbClr val="F6FBFB"/>
              </a:solidFill>
              <a:latin typeface="Arial"/>
              <a:ea typeface="Arial"/>
              <a:cs typeface="Arial"/>
              <a:sym typeface="Arial"/>
            </a:endParaRPr>
          </a:p>
          <a:p>
            <a:pPr marL="428625" marR="0" lvl="0" indent="-428625" algn="l" rtl="0">
              <a:lnSpc>
                <a:spcPct val="100000"/>
              </a:lnSpc>
              <a:spcBef>
                <a:spcPts val="900"/>
              </a:spcBef>
              <a:spcAft>
                <a:spcPts val="0"/>
              </a:spcAft>
              <a:buClr>
                <a:srgbClr val="F6FBFB"/>
              </a:buClr>
              <a:buSzPts val="2700"/>
              <a:buFont typeface="Arial"/>
              <a:buChar char="•"/>
            </a:pPr>
            <a:r>
              <a:rPr lang="en-US" sz="2700" dirty="0" err="1">
                <a:solidFill>
                  <a:schemeClr val="accent3">
                    <a:lumMod val="60000"/>
                    <a:lumOff val="40000"/>
                  </a:schemeClr>
                </a:solidFill>
              </a:rPr>
              <a:t>É</a:t>
            </a:r>
            <a:r>
              <a:rPr lang="en-US" sz="2700" b="0" i="0" u="none" strike="noStrike" cap="none" dirty="0" err="1">
                <a:solidFill>
                  <a:schemeClr val="accent3">
                    <a:lumMod val="60000"/>
                    <a:lumOff val="40000"/>
                  </a:schemeClr>
                </a:solidFill>
                <a:latin typeface="Arial"/>
                <a:ea typeface="Arial"/>
                <a:cs typeface="Arial"/>
                <a:sym typeface="Arial"/>
              </a:rPr>
              <a:t>viter</a:t>
            </a:r>
            <a:r>
              <a:rPr lang="en-US" sz="2700" b="0" i="0" u="none" strike="noStrike" cap="none" dirty="0">
                <a:solidFill>
                  <a:schemeClr val="accent3">
                    <a:lumMod val="60000"/>
                    <a:lumOff val="40000"/>
                  </a:schemeClr>
                </a:solidFill>
                <a:latin typeface="Arial"/>
                <a:ea typeface="Arial"/>
                <a:cs typeface="Arial"/>
                <a:sym typeface="Arial"/>
              </a:rPr>
              <a:t> la lumière </a:t>
            </a:r>
            <a:r>
              <a:rPr lang="en-US" sz="2700" b="0" i="0" u="none" strike="noStrike" cap="none" dirty="0" err="1">
                <a:solidFill>
                  <a:schemeClr val="accent3">
                    <a:lumMod val="60000"/>
                    <a:lumOff val="40000"/>
                  </a:schemeClr>
                </a:solidFill>
                <a:latin typeface="Arial"/>
                <a:ea typeface="Arial"/>
                <a:cs typeface="Arial"/>
                <a:sym typeface="Arial"/>
              </a:rPr>
              <a:t>artificielle</a:t>
            </a:r>
            <a:endParaRPr dirty="0">
              <a:solidFill>
                <a:schemeClr val="accent3">
                  <a:lumMod val="60000"/>
                  <a:lumOff val="40000"/>
                </a:schemeClr>
              </a:solidFill>
            </a:endParaRPr>
          </a:p>
          <a:p>
            <a:pPr marL="428625" marR="0" lvl="0" indent="-428625" algn="l" rtl="0">
              <a:lnSpc>
                <a:spcPct val="100000"/>
              </a:lnSpc>
              <a:spcBef>
                <a:spcPts val="900"/>
              </a:spcBef>
              <a:spcAft>
                <a:spcPts val="0"/>
              </a:spcAft>
              <a:buClr>
                <a:srgbClr val="F6FBFB"/>
              </a:buClr>
              <a:buSzPts val="2700"/>
              <a:buFont typeface="Arial"/>
              <a:buChar char="•"/>
            </a:pPr>
            <a:r>
              <a:rPr lang="en-US" sz="2700" b="0" i="0" u="none" strike="noStrike" cap="none" dirty="0" err="1">
                <a:solidFill>
                  <a:schemeClr val="accent3">
                    <a:lumMod val="60000"/>
                    <a:lumOff val="40000"/>
                  </a:schemeClr>
                </a:solidFill>
                <a:latin typeface="Arial"/>
                <a:ea typeface="Arial"/>
                <a:cs typeface="Arial"/>
                <a:sym typeface="Arial"/>
              </a:rPr>
              <a:t>Réduire</a:t>
            </a:r>
            <a:r>
              <a:rPr lang="en-US" sz="2700" b="0" i="0" u="none" strike="noStrike" cap="none" dirty="0">
                <a:solidFill>
                  <a:schemeClr val="accent3">
                    <a:lumMod val="60000"/>
                    <a:lumOff val="40000"/>
                  </a:schemeClr>
                </a:solidFill>
                <a:latin typeface="Arial"/>
                <a:ea typeface="Arial"/>
                <a:cs typeface="Arial"/>
                <a:sym typeface="Arial"/>
              </a:rPr>
              <a:t> le flux </a:t>
            </a:r>
            <a:r>
              <a:rPr lang="en-US" sz="2700" b="0" i="0" u="none" strike="noStrike" cap="none" dirty="0" err="1">
                <a:solidFill>
                  <a:schemeClr val="accent3">
                    <a:lumMod val="60000"/>
                    <a:lumOff val="40000"/>
                  </a:schemeClr>
                </a:solidFill>
                <a:latin typeface="Arial"/>
                <a:ea typeface="Arial"/>
                <a:cs typeface="Arial"/>
                <a:sym typeface="Arial"/>
              </a:rPr>
              <a:t>lumineuse</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ou</a:t>
            </a:r>
            <a:r>
              <a:rPr lang="en-US" sz="2700" b="0" i="0" u="none" strike="noStrike" cap="none" dirty="0">
                <a:solidFill>
                  <a:schemeClr val="accent3">
                    <a:lumMod val="60000"/>
                    <a:lumOff val="40000"/>
                  </a:schemeClr>
                </a:solidFill>
                <a:latin typeface="Arial"/>
                <a:ea typeface="Arial"/>
                <a:cs typeface="Arial"/>
                <a:sym typeface="Arial"/>
              </a:rPr>
              <a:t>/et </a:t>
            </a:r>
            <a:r>
              <a:rPr lang="en-US" sz="2700" b="0" i="0" u="none" strike="noStrike" cap="none" dirty="0" err="1">
                <a:solidFill>
                  <a:schemeClr val="accent3">
                    <a:lumMod val="60000"/>
                    <a:lumOff val="40000"/>
                  </a:schemeClr>
                </a:solidFill>
                <a:latin typeface="Arial"/>
                <a:ea typeface="Arial"/>
                <a:cs typeface="Arial"/>
                <a:sym typeface="Arial"/>
              </a:rPr>
              <a:t>éteindre</a:t>
            </a:r>
            <a:r>
              <a:rPr lang="en-US" sz="2700" b="0" i="0" u="none" strike="noStrike" cap="none" dirty="0">
                <a:solidFill>
                  <a:schemeClr val="accent3">
                    <a:lumMod val="60000"/>
                    <a:lumOff val="40000"/>
                  </a:schemeClr>
                </a:solidFill>
                <a:latin typeface="Arial"/>
                <a:ea typeface="Arial"/>
                <a:cs typeface="Arial"/>
                <a:sym typeface="Arial"/>
              </a:rPr>
              <a:t> </a:t>
            </a:r>
            <a:endParaRPr dirty="0">
              <a:solidFill>
                <a:schemeClr val="accent3">
                  <a:lumMod val="60000"/>
                  <a:lumOff val="40000"/>
                </a:schemeClr>
              </a:solidFill>
            </a:endParaRPr>
          </a:p>
          <a:p>
            <a:pPr marL="428625" marR="0" lvl="0" indent="-428625" algn="l" rtl="0">
              <a:lnSpc>
                <a:spcPct val="100000"/>
              </a:lnSpc>
              <a:spcBef>
                <a:spcPts val="900"/>
              </a:spcBef>
              <a:spcAft>
                <a:spcPts val="0"/>
              </a:spcAft>
              <a:buClr>
                <a:srgbClr val="F6FBFB"/>
              </a:buClr>
              <a:buSzPts val="2700"/>
              <a:buFont typeface="Arial"/>
              <a:buChar char="•"/>
            </a:pPr>
            <a:r>
              <a:rPr lang="en-US" sz="2700" dirty="0" err="1">
                <a:solidFill>
                  <a:schemeClr val="accent3">
                    <a:lumMod val="60000"/>
                    <a:lumOff val="40000"/>
                  </a:schemeClr>
                </a:solidFill>
              </a:rPr>
              <a:t>É</a:t>
            </a:r>
            <a:r>
              <a:rPr lang="en-US" sz="2700" b="0" i="0" u="none" strike="noStrike" cap="none" dirty="0" err="1">
                <a:solidFill>
                  <a:schemeClr val="accent3">
                    <a:lumMod val="60000"/>
                    <a:lumOff val="40000"/>
                  </a:schemeClr>
                </a:solidFill>
                <a:latin typeface="Arial"/>
                <a:ea typeface="Arial"/>
                <a:cs typeface="Arial"/>
                <a:sym typeface="Arial"/>
              </a:rPr>
              <a:t>viter</a:t>
            </a:r>
            <a:r>
              <a:rPr lang="en-US" sz="2700" b="0" i="0" u="none" strike="noStrike" cap="none" dirty="0">
                <a:solidFill>
                  <a:schemeClr val="accent3">
                    <a:lumMod val="60000"/>
                    <a:lumOff val="40000"/>
                  </a:schemeClr>
                </a:solidFill>
                <a:latin typeface="Arial"/>
                <a:ea typeface="Arial"/>
                <a:cs typeface="Arial"/>
                <a:sym typeface="Arial"/>
              </a:rPr>
              <a:t> </a:t>
            </a:r>
            <a:r>
              <a:rPr lang="en-US" sz="2700" dirty="0">
                <a:solidFill>
                  <a:schemeClr val="accent3">
                    <a:lumMod val="60000"/>
                    <a:lumOff val="40000"/>
                  </a:schemeClr>
                </a:solidFill>
              </a:rPr>
              <a:t>le</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gaspillage</a:t>
            </a:r>
            <a:r>
              <a:rPr lang="en-US" sz="2700" b="0" i="0" u="none" strike="noStrike" cap="none" dirty="0">
                <a:solidFill>
                  <a:schemeClr val="accent3">
                    <a:lumMod val="60000"/>
                    <a:lumOff val="40000"/>
                  </a:schemeClr>
                </a:solidFill>
                <a:latin typeface="Arial"/>
                <a:ea typeface="Arial"/>
                <a:cs typeface="Arial"/>
                <a:sym typeface="Arial"/>
              </a:rPr>
              <a:t> de lumière, </a:t>
            </a:r>
            <a:br>
              <a:rPr lang="en-US" sz="2700" b="0" i="0" u="none" strike="noStrike" cap="none" dirty="0">
                <a:solidFill>
                  <a:schemeClr val="accent3">
                    <a:lumMod val="60000"/>
                    <a:lumOff val="40000"/>
                  </a:schemeClr>
                </a:solidFill>
                <a:latin typeface="Arial"/>
                <a:ea typeface="Arial"/>
                <a:cs typeface="Arial"/>
                <a:sym typeface="Arial"/>
              </a:rPr>
            </a:br>
            <a:r>
              <a:rPr lang="en-US" sz="2700" b="0" i="0" u="none" strike="noStrike" cap="none" dirty="0" err="1">
                <a:solidFill>
                  <a:schemeClr val="accent3">
                    <a:lumMod val="60000"/>
                    <a:lumOff val="40000"/>
                  </a:schemeClr>
                </a:solidFill>
                <a:latin typeface="Arial"/>
                <a:ea typeface="Arial"/>
                <a:cs typeface="Arial"/>
                <a:sym typeface="Arial"/>
              </a:rPr>
              <a:t>diriger</a:t>
            </a:r>
            <a:r>
              <a:rPr lang="en-US" sz="2700" b="0" i="0" u="none" strike="noStrike" cap="none" dirty="0">
                <a:solidFill>
                  <a:schemeClr val="accent3">
                    <a:lumMod val="60000"/>
                    <a:lumOff val="40000"/>
                  </a:schemeClr>
                </a:solidFill>
                <a:latin typeface="Arial"/>
                <a:ea typeface="Arial"/>
                <a:cs typeface="Arial"/>
                <a:sym typeface="Arial"/>
              </a:rPr>
              <a:t> tout le flux </a:t>
            </a:r>
            <a:r>
              <a:rPr lang="en-US" sz="2700" b="0" i="0" u="none" strike="noStrike" cap="none" dirty="0" err="1">
                <a:solidFill>
                  <a:schemeClr val="accent3">
                    <a:lumMod val="60000"/>
                    <a:lumOff val="40000"/>
                  </a:schemeClr>
                </a:solidFill>
                <a:latin typeface="Arial"/>
                <a:ea typeface="Arial"/>
                <a:cs typeface="Arial"/>
                <a:sym typeface="Arial"/>
              </a:rPr>
              <a:t>lumineux</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d’une</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lampe</a:t>
            </a:r>
            <a:r>
              <a:rPr lang="en-US" sz="2700" b="0" i="0" u="none" strike="noStrike" cap="none" dirty="0">
                <a:solidFill>
                  <a:schemeClr val="accent3">
                    <a:lumMod val="60000"/>
                    <a:lumOff val="40000"/>
                  </a:schemeClr>
                </a:solidFill>
                <a:latin typeface="Arial"/>
                <a:ea typeface="Arial"/>
                <a:cs typeface="Arial"/>
                <a:sym typeface="Arial"/>
              </a:rPr>
              <a:t> sur la </a:t>
            </a:r>
            <a:r>
              <a:rPr lang="en-US" sz="2700" b="0" i="0" u="none" strike="noStrike" cap="none" dirty="0" err="1">
                <a:solidFill>
                  <a:schemeClr val="accent3">
                    <a:lumMod val="60000"/>
                    <a:lumOff val="40000"/>
                  </a:schemeClr>
                </a:solidFill>
                <a:latin typeface="Arial"/>
                <a:ea typeface="Arial"/>
                <a:cs typeface="Arial"/>
                <a:sym typeface="Arial"/>
              </a:rPr>
              <a:t>cible</a:t>
            </a:r>
            <a:r>
              <a:rPr lang="en-US" sz="2700" b="0" i="0" u="none" strike="noStrike" cap="none" dirty="0">
                <a:solidFill>
                  <a:schemeClr val="accent3">
                    <a:lumMod val="60000"/>
                    <a:lumOff val="40000"/>
                  </a:schemeClr>
                </a:solidFill>
                <a:latin typeface="Arial"/>
                <a:ea typeface="Arial"/>
                <a:cs typeface="Arial"/>
                <a:sym typeface="Arial"/>
              </a:rPr>
              <a:t> (chemin …) :</a:t>
            </a:r>
            <a:endParaRPr dirty="0">
              <a:solidFill>
                <a:schemeClr val="accent3">
                  <a:lumMod val="60000"/>
                  <a:lumOff val="40000"/>
                </a:schemeClr>
              </a:solidFill>
            </a:endParaRPr>
          </a:p>
          <a:p>
            <a:pPr marL="428625" marR="0" lvl="0" indent="-257175" algn="l" rtl="0">
              <a:lnSpc>
                <a:spcPct val="100000"/>
              </a:lnSpc>
              <a:spcBef>
                <a:spcPts val="900"/>
              </a:spcBef>
              <a:spcAft>
                <a:spcPts val="0"/>
              </a:spcAft>
              <a:buClr>
                <a:srgbClr val="000000"/>
              </a:buClr>
              <a:buSzPts val="2700"/>
              <a:buFont typeface="Arial"/>
              <a:buNone/>
            </a:pPr>
            <a:endParaRPr sz="2700" b="0" i="0" u="none" strike="noStrike" cap="none" dirty="0">
              <a:solidFill>
                <a:srgbClr val="CBCBEF"/>
              </a:solidFill>
              <a:latin typeface="Arial"/>
              <a:ea typeface="Arial"/>
              <a:cs typeface="Arial"/>
              <a:sym typeface="Arial"/>
            </a:endParaRPr>
          </a:p>
          <a:p>
            <a:pPr marL="428625" marR="0" lvl="0" indent="-428625" algn="l" rtl="0">
              <a:lnSpc>
                <a:spcPct val="100000"/>
              </a:lnSpc>
              <a:spcBef>
                <a:spcPts val="900"/>
              </a:spcBef>
              <a:spcAft>
                <a:spcPts val="0"/>
              </a:spcAft>
              <a:buClr>
                <a:srgbClr val="FF0000"/>
              </a:buClr>
              <a:buSzPts val="2700"/>
              <a:buFont typeface="Arial"/>
              <a:buChar char="•"/>
            </a:pPr>
            <a:r>
              <a:rPr lang="en-US" sz="2700" b="0" i="0" u="none" strike="noStrike" cap="none" dirty="0" err="1">
                <a:solidFill>
                  <a:srgbClr val="FF0000"/>
                </a:solidFill>
                <a:latin typeface="Arial"/>
                <a:ea typeface="Arial"/>
                <a:cs typeface="Arial"/>
                <a:sym typeface="Arial"/>
              </a:rPr>
              <a:t>utilance</a:t>
            </a:r>
            <a:r>
              <a:rPr lang="en-US" sz="2700" b="0" i="0" u="none" strike="noStrike" cap="none" dirty="0">
                <a:solidFill>
                  <a:srgbClr val="CBCBEF"/>
                </a:solidFill>
                <a:latin typeface="Arial"/>
                <a:ea typeface="Arial"/>
                <a:cs typeface="Arial"/>
                <a:sym typeface="Arial"/>
              </a:rPr>
              <a:t> = </a:t>
            </a:r>
            <a:r>
              <a:rPr lang="en-US" sz="2700" b="0" i="0" u="none" strike="noStrike" cap="none" dirty="0" err="1">
                <a:solidFill>
                  <a:srgbClr val="CBCBEF"/>
                </a:solidFill>
                <a:latin typeface="Arial"/>
                <a:ea typeface="Arial"/>
                <a:cs typeface="Arial"/>
                <a:sym typeface="Arial"/>
              </a:rPr>
              <a:t>Mesure</a:t>
            </a:r>
            <a:r>
              <a:rPr lang="en-US" sz="2700" b="0" i="0" u="none" strike="noStrike" cap="none" dirty="0">
                <a:solidFill>
                  <a:srgbClr val="CBCBEF"/>
                </a:solidFill>
                <a:latin typeface="Arial"/>
                <a:ea typeface="Arial"/>
                <a:cs typeface="Arial"/>
                <a:sym typeface="Arial"/>
              </a:rPr>
              <a:t> du rapport entre le flux </a:t>
            </a:r>
            <a:r>
              <a:rPr lang="en-US" sz="2700" b="0" i="0" u="none" strike="noStrike" cap="none" dirty="0" err="1">
                <a:solidFill>
                  <a:srgbClr val="CBCBEF"/>
                </a:solidFill>
                <a:latin typeface="Arial"/>
                <a:ea typeface="Arial"/>
                <a:cs typeface="Arial"/>
                <a:sym typeface="Arial"/>
              </a:rPr>
              <a:t>lumineux</a:t>
            </a:r>
            <a:r>
              <a:rPr lang="en-US" sz="2700" b="0" i="0" u="none" strike="noStrike" cap="none" dirty="0">
                <a:solidFill>
                  <a:srgbClr val="CBCBEF"/>
                </a:solidFill>
                <a:latin typeface="Arial"/>
                <a:ea typeface="Arial"/>
                <a:cs typeface="Arial"/>
                <a:sym typeface="Arial"/>
              </a:rPr>
              <a:t> </a:t>
            </a:r>
            <a:r>
              <a:rPr lang="en-US" sz="2700" b="0" i="0" u="none" strike="noStrike" cap="none" dirty="0" err="1">
                <a:solidFill>
                  <a:srgbClr val="CBCBEF"/>
                </a:solidFill>
                <a:latin typeface="Arial"/>
                <a:ea typeface="Arial"/>
                <a:cs typeface="Arial"/>
                <a:sym typeface="Arial"/>
              </a:rPr>
              <a:t>effectivement</a:t>
            </a:r>
            <a:r>
              <a:rPr lang="en-US" sz="2700" b="0" i="0" u="none" strike="noStrike" cap="none" dirty="0">
                <a:solidFill>
                  <a:srgbClr val="CBCBEF"/>
                </a:solidFill>
                <a:latin typeface="Arial"/>
                <a:ea typeface="Arial"/>
                <a:cs typeface="Arial"/>
                <a:sym typeface="Arial"/>
              </a:rPr>
              <a:t> </a:t>
            </a:r>
            <a:r>
              <a:rPr lang="en-US" sz="2700" b="0" i="0" u="none" strike="noStrike" cap="none" dirty="0" err="1">
                <a:solidFill>
                  <a:srgbClr val="CBCBEF"/>
                </a:solidFill>
                <a:latin typeface="Arial"/>
                <a:ea typeface="Arial"/>
                <a:cs typeface="Arial"/>
                <a:sym typeface="Arial"/>
              </a:rPr>
              <a:t>reçu</a:t>
            </a:r>
            <a:r>
              <a:rPr lang="en-US" sz="2700" b="0" i="0" u="none" strike="noStrike" cap="none" dirty="0">
                <a:solidFill>
                  <a:srgbClr val="CBCBEF"/>
                </a:solidFill>
                <a:latin typeface="Arial"/>
                <a:ea typeface="Arial"/>
                <a:cs typeface="Arial"/>
                <a:sym typeface="Arial"/>
              </a:rPr>
              <a:t> par </a:t>
            </a:r>
            <a:r>
              <a:rPr lang="en-US" sz="2700" b="0" i="0" u="none" strike="noStrike" cap="none" dirty="0" err="1">
                <a:solidFill>
                  <a:srgbClr val="CBCBEF"/>
                </a:solidFill>
                <a:latin typeface="Arial"/>
                <a:ea typeface="Arial"/>
                <a:cs typeface="Arial"/>
                <a:sym typeface="Arial"/>
              </a:rPr>
              <a:t>une</a:t>
            </a:r>
            <a:r>
              <a:rPr lang="en-US" sz="2700" b="0" i="0" u="none" strike="noStrike" cap="none" dirty="0">
                <a:solidFill>
                  <a:srgbClr val="CBCBEF"/>
                </a:solidFill>
                <a:latin typeface="Arial"/>
                <a:ea typeface="Arial"/>
                <a:cs typeface="Arial"/>
                <a:sym typeface="Arial"/>
              </a:rPr>
              <a:t> surface </a:t>
            </a:r>
            <a:r>
              <a:rPr lang="en-US" sz="2700" b="0" i="0" u="none" strike="noStrike" cap="none" dirty="0" err="1">
                <a:solidFill>
                  <a:srgbClr val="CBCBEF"/>
                </a:solidFill>
                <a:latin typeface="Arial"/>
                <a:ea typeface="Arial"/>
                <a:cs typeface="Arial"/>
                <a:sym typeface="Arial"/>
              </a:rPr>
              <a:t>cible</a:t>
            </a:r>
            <a:r>
              <a:rPr lang="en-US" sz="2700" b="0" i="0" u="none" strike="noStrike" cap="none" dirty="0">
                <a:solidFill>
                  <a:srgbClr val="CBCBEF"/>
                </a:solidFill>
                <a:latin typeface="Arial"/>
                <a:ea typeface="Arial"/>
                <a:cs typeface="Arial"/>
                <a:sym typeface="Arial"/>
              </a:rPr>
              <a:t> et le flux </a:t>
            </a:r>
            <a:r>
              <a:rPr lang="en-US" sz="2700" b="0" i="0" u="none" strike="noStrike" cap="none" dirty="0" err="1">
                <a:solidFill>
                  <a:srgbClr val="CBCBEF"/>
                </a:solidFill>
                <a:latin typeface="Arial"/>
                <a:ea typeface="Arial"/>
                <a:cs typeface="Arial"/>
                <a:sym typeface="Arial"/>
              </a:rPr>
              <a:t>lumineux</a:t>
            </a:r>
            <a:r>
              <a:rPr lang="en-US" sz="2700" b="0" i="0" u="none" strike="noStrike" cap="none" dirty="0">
                <a:solidFill>
                  <a:srgbClr val="CBCBEF"/>
                </a:solidFill>
                <a:latin typeface="Arial"/>
                <a:ea typeface="Arial"/>
                <a:cs typeface="Arial"/>
                <a:sym typeface="Arial"/>
              </a:rPr>
              <a:t> total </a:t>
            </a:r>
            <a:r>
              <a:rPr lang="en-US" sz="2700" b="0" i="0" u="none" strike="noStrike" cap="none" dirty="0" err="1">
                <a:solidFill>
                  <a:srgbClr val="CBCBEF"/>
                </a:solidFill>
                <a:latin typeface="Arial"/>
                <a:ea typeface="Arial"/>
                <a:cs typeface="Arial"/>
                <a:sym typeface="Arial"/>
              </a:rPr>
              <a:t>émis</a:t>
            </a:r>
            <a:r>
              <a:rPr lang="en-US" sz="2700" b="0" i="0" u="none" strike="noStrike" cap="none" dirty="0">
                <a:solidFill>
                  <a:srgbClr val="CBCBEF"/>
                </a:solidFill>
                <a:latin typeface="Arial"/>
                <a:ea typeface="Arial"/>
                <a:cs typeface="Arial"/>
                <a:sym typeface="Arial"/>
              </a:rPr>
              <a:t> par un </a:t>
            </a:r>
            <a:r>
              <a:rPr lang="en-US" sz="2700" b="0" i="0" u="none" strike="noStrike" cap="none" dirty="0" err="1">
                <a:solidFill>
                  <a:srgbClr val="CBCBEF"/>
                </a:solidFill>
                <a:latin typeface="Arial"/>
                <a:ea typeface="Arial"/>
                <a:cs typeface="Arial"/>
                <a:sym typeface="Arial"/>
              </a:rPr>
              <a:t>système</a:t>
            </a:r>
            <a:r>
              <a:rPr lang="en-US" sz="2700" b="0" i="0" u="none" strike="noStrike" cap="none" dirty="0">
                <a:solidFill>
                  <a:srgbClr val="CBCBEF"/>
                </a:solidFill>
                <a:latin typeface="Arial"/>
                <a:ea typeface="Arial"/>
                <a:cs typeface="Arial"/>
                <a:sym typeface="Arial"/>
              </a:rPr>
              <a:t> </a:t>
            </a:r>
            <a:r>
              <a:rPr lang="en-US" sz="2700" b="0" i="0" u="none" strike="noStrike" cap="none" dirty="0" err="1">
                <a:solidFill>
                  <a:srgbClr val="CBCBEF"/>
                </a:solidFill>
                <a:latin typeface="Arial"/>
                <a:ea typeface="Arial"/>
                <a:cs typeface="Arial"/>
                <a:sym typeface="Arial"/>
              </a:rPr>
              <a:t>d'éclairage</a:t>
            </a:r>
            <a:r>
              <a:rPr lang="en-US" sz="2700" b="0" i="0" u="none" strike="noStrike" cap="none" dirty="0">
                <a:solidFill>
                  <a:srgbClr val="CBCBEF"/>
                </a:solidFill>
                <a:latin typeface="Arial"/>
                <a:ea typeface="Arial"/>
                <a:cs typeface="Arial"/>
                <a:sym typeface="Arial"/>
              </a:rPr>
              <a:t> (</a:t>
            </a:r>
            <a:r>
              <a:rPr lang="en-US" sz="2100" b="0" i="1" u="none" strike="noStrike" cap="none" dirty="0">
                <a:solidFill>
                  <a:srgbClr val="CBCBEF"/>
                </a:solidFill>
                <a:latin typeface="Arial"/>
                <a:ea typeface="Arial"/>
                <a:cs typeface="Arial"/>
                <a:sym typeface="Arial"/>
              </a:rPr>
              <a:t>Lalanguefrancaise.com</a:t>
            </a:r>
            <a:r>
              <a:rPr lang="en-US" sz="2700" b="0" i="0" u="none" strike="noStrike" cap="none" dirty="0">
                <a:solidFill>
                  <a:srgbClr val="CBCBEF"/>
                </a:solidFill>
                <a:latin typeface="Arial"/>
                <a:ea typeface="Arial"/>
                <a:cs typeface="Arial"/>
                <a:sym typeface="Arial"/>
              </a:rPr>
              <a:t>). </a:t>
            </a:r>
            <a:endParaRPr sz="2700" b="0" i="0" u="none" strike="noStrike" cap="none" dirty="0">
              <a:solidFill>
                <a:srgbClr val="CBCBEF"/>
              </a:solidFill>
              <a:latin typeface="Arial"/>
              <a:ea typeface="Arial"/>
              <a:cs typeface="Arial"/>
              <a:sym typeface="Arial"/>
            </a:endParaRPr>
          </a:p>
          <a:p>
            <a:pPr marL="428625" marR="0" lvl="0" indent="-257175" algn="l" rtl="0">
              <a:lnSpc>
                <a:spcPct val="100000"/>
              </a:lnSpc>
              <a:spcBef>
                <a:spcPts val="900"/>
              </a:spcBef>
              <a:spcAft>
                <a:spcPts val="0"/>
              </a:spcAft>
              <a:buClr>
                <a:srgbClr val="000000"/>
              </a:buClr>
              <a:buSzPts val="2700"/>
              <a:buFont typeface="Arial"/>
              <a:buNone/>
            </a:pPr>
            <a:endParaRPr sz="2700" b="0" i="0" u="none" strike="noStrike" cap="none" dirty="0">
              <a:solidFill>
                <a:srgbClr val="F6FBFB"/>
              </a:solidFill>
              <a:latin typeface="Arial"/>
              <a:ea typeface="Arial"/>
              <a:cs typeface="Arial"/>
              <a:sym typeface="Arial"/>
            </a:endParaRPr>
          </a:p>
          <a:p>
            <a:pPr marL="428625" marR="0" lvl="0" indent="-428625" algn="l" rtl="0">
              <a:lnSpc>
                <a:spcPct val="100000"/>
              </a:lnSpc>
              <a:spcBef>
                <a:spcPts val="900"/>
              </a:spcBef>
              <a:spcAft>
                <a:spcPts val="0"/>
              </a:spcAft>
              <a:buClr>
                <a:srgbClr val="FF0000"/>
              </a:buClr>
              <a:buSzPts val="2700"/>
              <a:buFont typeface="Arial"/>
              <a:buChar char="•"/>
            </a:pPr>
            <a:r>
              <a:rPr lang="en-US" sz="2700" b="0" i="0" u="none" strike="noStrike" cap="none" dirty="0" err="1">
                <a:solidFill>
                  <a:srgbClr val="FF0000"/>
                </a:solidFill>
                <a:latin typeface="Arial"/>
                <a:ea typeface="Arial"/>
                <a:cs typeface="Arial"/>
                <a:sym typeface="Arial"/>
              </a:rPr>
              <a:t>utilance</a:t>
            </a:r>
            <a:r>
              <a:rPr lang="en-US" sz="2700" b="0" i="0" u="none" strike="noStrike" cap="none" dirty="0">
                <a:solidFill>
                  <a:srgbClr val="F6FBFB"/>
                </a:solidFill>
                <a:latin typeface="Arial"/>
                <a:ea typeface="Arial"/>
                <a:cs typeface="Arial"/>
                <a:sym typeface="Arial"/>
              </a:rPr>
              <a:t> </a:t>
            </a:r>
            <a:r>
              <a:rPr lang="en-US" sz="2700" b="0" i="0" u="none" strike="noStrike" cap="none" dirty="0">
                <a:solidFill>
                  <a:schemeClr val="accent3">
                    <a:lumMod val="60000"/>
                    <a:lumOff val="40000"/>
                  </a:schemeClr>
                </a:solidFill>
                <a:latin typeface="Arial"/>
                <a:ea typeface="Arial"/>
                <a:cs typeface="Arial"/>
                <a:sym typeface="Arial"/>
              </a:rPr>
              <a:t>= flux </a:t>
            </a:r>
            <a:r>
              <a:rPr lang="en-US" sz="2700" b="0" i="0" u="none" strike="noStrike" cap="none" dirty="0" err="1">
                <a:solidFill>
                  <a:schemeClr val="accent3">
                    <a:lumMod val="60000"/>
                    <a:lumOff val="40000"/>
                  </a:schemeClr>
                </a:solidFill>
                <a:latin typeface="Arial"/>
                <a:ea typeface="Arial"/>
                <a:cs typeface="Arial"/>
                <a:sym typeface="Arial"/>
              </a:rPr>
              <a:t>utilisé</a:t>
            </a:r>
            <a:r>
              <a:rPr lang="en-US" sz="2700" b="0" i="0" u="none" strike="noStrike" cap="none" dirty="0">
                <a:solidFill>
                  <a:schemeClr val="accent3">
                    <a:lumMod val="60000"/>
                    <a:lumOff val="40000"/>
                  </a:schemeClr>
                </a:solidFill>
                <a:latin typeface="Arial"/>
                <a:ea typeface="Arial"/>
                <a:cs typeface="Arial"/>
                <a:sym typeface="Arial"/>
              </a:rPr>
              <a:t>/flux </a:t>
            </a:r>
            <a:r>
              <a:rPr lang="en-US" sz="2700" b="0" i="0" u="none" strike="noStrike" cap="none" dirty="0" err="1">
                <a:solidFill>
                  <a:schemeClr val="accent3">
                    <a:lumMod val="60000"/>
                    <a:lumOff val="40000"/>
                  </a:schemeClr>
                </a:solidFill>
                <a:latin typeface="Arial"/>
                <a:ea typeface="Arial"/>
                <a:cs typeface="Arial"/>
                <a:sym typeface="Arial"/>
              </a:rPr>
              <a:t>produit</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devrait</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être</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prés</a:t>
            </a:r>
            <a:r>
              <a:rPr lang="en-US" sz="2700" b="0" i="0" u="none" strike="noStrike" cap="none" dirty="0">
                <a:solidFill>
                  <a:schemeClr val="accent3">
                    <a:lumMod val="60000"/>
                    <a:lumOff val="40000"/>
                  </a:schemeClr>
                </a:solidFill>
                <a:latin typeface="Arial"/>
                <a:ea typeface="Arial"/>
                <a:cs typeface="Arial"/>
                <a:sym typeface="Arial"/>
              </a:rPr>
              <a:t> de 1 ! </a:t>
            </a:r>
            <a:br>
              <a:rPr lang="en-US" sz="2700" b="0" i="0" u="none" strike="noStrike" cap="none" dirty="0">
                <a:solidFill>
                  <a:schemeClr val="accent3">
                    <a:lumMod val="60000"/>
                    <a:lumOff val="40000"/>
                  </a:schemeClr>
                </a:solidFill>
                <a:latin typeface="Arial"/>
                <a:ea typeface="Arial"/>
                <a:cs typeface="Arial"/>
                <a:sym typeface="Arial"/>
              </a:rPr>
            </a:br>
            <a:r>
              <a:rPr lang="en-US" sz="2700" b="0" i="0" u="none" strike="noStrike" cap="none" dirty="0" err="1">
                <a:solidFill>
                  <a:schemeClr val="accent3">
                    <a:lumMod val="60000"/>
                    <a:lumOff val="40000"/>
                  </a:schemeClr>
                </a:solidFill>
                <a:latin typeface="Arial"/>
                <a:ea typeface="Arial"/>
                <a:cs typeface="Arial"/>
                <a:sym typeface="Arial"/>
              </a:rPr>
              <a:t>Aujourd’hui</a:t>
            </a:r>
            <a:r>
              <a:rPr lang="en-US" sz="2700" b="0" i="0" u="none" strike="noStrike" cap="none" dirty="0">
                <a:solidFill>
                  <a:schemeClr val="accent3">
                    <a:lumMod val="60000"/>
                    <a:lumOff val="40000"/>
                  </a:schemeClr>
                </a:solidFill>
                <a:latin typeface="Arial"/>
                <a:ea typeface="Arial"/>
                <a:cs typeface="Arial"/>
                <a:sym typeface="Arial"/>
              </a:rPr>
              <a:t> </a:t>
            </a:r>
            <a:r>
              <a:rPr lang="en-US" sz="2700" b="0" i="0" u="none" strike="noStrike" cap="none" dirty="0" err="1">
                <a:solidFill>
                  <a:schemeClr val="accent3">
                    <a:lumMod val="60000"/>
                    <a:lumOff val="40000"/>
                  </a:schemeClr>
                </a:solidFill>
                <a:latin typeface="Arial"/>
                <a:ea typeface="Arial"/>
                <a:cs typeface="Arial"/>
                <a:sym typeface="Arial"/>
              </a:rPr>
              <a:t>souvent</a:t>
            </a:r>
            <a:r>
              <a:rPr lang="en-US" sz="2700" b="0" i="0" u="none" strike="noStrike" cap="none" dirty="0">
                <a:solidFill>
                  <a:schemeClr val="accent3">
                    <a:lumMod val="60000"/>
                    <a:lumOff val="40000"/>
                  </a:schemeClr>
                </a:solidFill>
                <a:latin typeface="Arial"/>
                <a:ea typeface="Arial"/>
                <a:cs typeface="Arial"/>
                <a:sym typeface="Arial"/>
              </a:rPr>
              <a:t> sous 0.5 …</a:t>
            </a:r>
            <a:endParaRPr dirty="0">
              <a:solidFill>
                <a:schemeClr val="accent3">
                  <a:lumMod val="60000"/>
                  <a:lumOff val="40000"/>
                </a:schemeClr>
              </a:solidFill>
            </a:endParaRPr>
          </a:p>
          <a:p>
            <a:pPr marL="0" marR="0" lvl="0" indent="0" algn="l" rtl="0">
              <a:lnSpc>
                <a:spcPct val="100000"/>
              </a:lnSpc>
              <a:spcBef>
                <a:spcPts val="900"/>
              </a:spcBef>
              <a:spcAft>
                <a:spcPts val="0"/>
              </a:spcAft>
              <a:buNone/>
            </a:pPr>
            <a:endParaRPr sz="2700" b="0" i="0" u="none" strike="noStrike" cap="none" dirty="0">
              <a:solidFill>
                <a:srgbClr val="CBCBEF"/>
              </a:solidFill>
              <a:latin typeface="Arial"/>
              <a:ea typeface="Arial"/>
              <a:cs typeface="Arial"/>
              <a:sym typeface="Arial"/>
            </a:endParaRPr>
          </a:p>
          <a:p>
            <a:pPr marL="0" marR="0" lvl="0" indent="0" algn="l" rtl="0">
              <a:lnSpc>
                <a:spcPct val="100000"/>
              </a:lnSpc>
              <a:spcBef>
                <a:spcPts val="900"/>
              </a:spcBef>
              <a:spcAft>
                <a:spcPts val="0"/>
              </a:spcAft>
              <a:buNone/>
            </a:pPr>
            <a:r>
              <a:rPr lang="en-US" sz="2700" b="0" i="0" u="none" strike="noStrike" cap="none" dirty="0">
                <a:solidFill>
                  <a:srgbClr val="CBCBEF"/>
                </a:solidFill>
                <a:latin typeface="Arial"/>
                <a:ea typeface="Arial"/>
                <a:cs typeface="Arial"/>
                <a:sym typeface="Arial"/>
              </a:rPr>
              <a:t>Maximum </a:t>
            </a:r>
            <a:r>
              <a:rPr lang="en-US" sz="2700" b="0" i="0" u="none" strike="noStrike" cap="none" dirty="0" err="1">
                <a:solidFill>
                  <a:srgbClr val="CBCBEF"/>
                </a:solidFill>
                <a:latin typeface="Arial"/>
                <a:ea typeface="Arial"/>
                <a:cs typeface="Arial"/>
                <a:sym typeface="Arial"/>
              </a:rPr>
              <a:t>en</a:t>
            </a:r>
            <a:r>
              <a:rPr lang="en-US" sz="2700" b="0" i="0" u="none" strike="noStrike" cap="none" dirty="0">
                <a:solidFill>
                  <a:srgbClr val="CBCBEF"/>
                </a:solidFill>
                <a:latin typeface="Arial"/>
                <a:ea typeface="Arial"/>
                <a:cs typeface="Arial"/>
                <a:sym typeface="Arial"/>
              </a:rPr>
              <a:t> marge: 1 lx </a:t>
            </a:r>
            <a:br>
              <a:rPr lang="en-US" sz="2700" b="0" i="0" u="none" strike="noStrike" cap="none" dirty="0">
                <a:solidFill>
                  <a:srgbClr val="CBCBEF"/>
                </a:solidFill>
                <a:latin typeface="Arial"/>
                <a:ea typeface="Arial"/>
                <a:cs typeface="Arial"/>
                <a:sym typeface="Arial"/>
              </a:rPr>
            </a:br>
            <a:r>
              <a:rPr lang="en-US" sz="2700" b="0" i="1" u="none" strike="noStrike" cap="none" dirty="0" err="1">
                <a:solidFill>
                  <a:srgbClr val="CBCBEF"/>
                </a:solidFill>
                <a:latin typeface="Arial"/>
                <a:ea typeface="Arial"/>
                <a:cs typeface="Arial"/>
                <a:sym typeface="Arial"/>
              </a:rPr>
              <a:t>Schnittko</a:t>
            </a:r>
            <a:r>
              <a:rPr lang="en-US" sz="2700" b="0" i="1" u="none" strike="noStrike" cap="none" dirty="0">
                <a:solidFill>
                  <a:srgbClr val="CBCBEF"/>
                </a:solidFill>
                <a:latin typeface="Arial"/>
                <a:ea typeface="Arial"/>
                <a:cs typeface="Arial"/>
                <a:sym typeface="Arial"/>
              </a:rPr>
              <a:t> et al. 2026</a:t>
            </a:r>
            <a:r>
              <a:rPr lang="en-US" sz="2700" b="0" i="0" u="none" strike="noStrike" cap="none" dirty="0">
                <a:solidFill>
                  <a:srgbClr val="CBCBEF"/>
                </a:solidFill>
                <a:latin typeface="Arial"/>
                <a:ea typeface="Arial"/>
                <a:cs typeface="Arial"/>
                <a:sym typeface="Arial"/>
              </a:rPr>
              <a:t>:  Across all datasets, biological responses </a:t>
            </a:r>
            <a:br>
              <a:rPr lang="en-US" sz="2700" b="0" i="0" u="none" strike="noStrike" cap="none" dirty="0">
                <a:solidFill>
                  <a:srgbClr val="CBCBEF"/>
                </a:solidFill>
                <a:latin typeface="Arial"/>
                <a:ea typeface="Arial"/>
                <a:cs typeface="Arial"/>
                <a:sym typeface="Arial"/>
              </a:rPr>
            </a:br>
            <a:r>
              <a:rPr lang="en-US" sz="2700" b="0" i="0" u="none" strike="noStrike" cap="none" dirty="0">
                <a:solidFill>
                  <a:srgbClr val="CBCBEF"/>
                </a:solidFill>
                <a:latin typeface="Arial"/>
                <a:ea typeface="Arial"/>
                <a:cs typeface="Arial"/>
                <a:sym typeface="Arial"/>
              </a:rPr>
              <a:t>increased steeply at very low illuminance levels, with the </a:t>
            </a:r>
            <a:r>
              <a:rPr lang="en-US" sz="2700" b="0" i="0" u="none" strike="noStrike" cap="none" dirty="0">
                <a:solidFill>
                  <a:srgbClr val="FF0000"/>
                </a:solidFill>
                <a:latin typeface="Arial"/>
                <a:ea typeface="Arial"/>
                <a:cs typeface="Arial"/>
                <a:sym typeface="Arial"/>
              </a:rPr>
              <a:t>strongest changes occurring in the sub-lux range (</a:t>
            </a:r>
            <a:r>
              <a:rPr lang="en-US" sz="2700" b="0" i="1" u="none" strike="noStrike" cap="none" dirty="0">
                <a:solidFill>
                  <a:srgbClr val="FF0000"/>
                </a:solidFill>
                <a:latin typeface="Arial"/>
                <a:ea typeface="Arial"/>
                <a:cs typeface="Arial"/>
                <a:sym typeface="Arial"/>
              </a:rPr>
              <a:t>&lt;</a:t>
            </a:r>
            <a:r>
              <a:rPr lang="en-US" sz="2700" b="0" i="0" u="none" strike="noStrike" cap="none" dirty="0">
                <a:solidFill>
                  <a:srgbClr val="FF0000"/>
                </a:solidFill>
                <a:latin typeface="Arial"/>
                <a:ea typeface="Arial"/>
                <a:cs typeface="Arial"/>
                <a:sym typeface="Arial"/>
              </a:rPr>
              <a:t>1 lx</a:t>
            </a:r>
            <a:r>
              <a:rPr lang="en-US" sz="2700" b="0" i="0" u="none" strike="noStrike" cap="none" dirty="0">
                <a:solidFill>
                  <a:srgbClr val="CBCBEF"/>
                </a:solidFill>
                <a:latin typeface="Arial"/>
                <a:ea typeface="Arial"/>
                <a:cs typeface="Arial"/>
                <a:sym typeface="Arial"/>
              </a:rPr>
              <a:t>). </a:t>
            </a:r>
            <a:endParaRPr sz="2700" b="0" i="0" u="none" strike="noStrike" cap="none" dirty="0">
              <a:solidFill>
                <a:srgbClr val="CBCBEF"/>
              </a:solidFill>
              <a:latin typeface="Arial"/>
              <a:ea typeface="Arial"/>
              <a:cs typeface="Arial"/>
              <a:sym typeface="Arial"/>
            </a:endParaRPr>
          </a:p>
          <a:p>
            <a:pPr marL="0" marR="0" lvl="0" indent="0" algn="l" rtl="0">
              <a:lnSpc>
                <a:spcPct val="100000"/>
              </a:lnSpc>
              <a:spcBef>
                <a:spcPts val="0"/>
              </a:spcBef>
              <a:spcAft>
                <a:spcPts val="0"/>
              </a:spcAft>
              <a:buNone/>
            </a:pPr>
            <a:endParaRPr sz="2700" b="0" i="0" u="none" strike="noStrike" cap="none" dirty="0">
              <a:solidFill>
                <a:srgbClr val="CBCBEF"/>
              </a:solidFill>
              <a:latin typeface="Arial"/>
              <a:ea typeface="Arial"/>
              <a:cs typeface="Arial"/>
              <a:sym typeface="Arial"/>
            </a:endParaRPr>
          </a:p>
        </p:txBody>
      </p:sp>
      <p:pic>
        <p:nvPicPr>
          <p:cNvPr id="682" name="Google Shape;682;g3ea74e1c447_0_234"/>
          <p:cNvPicPr preferRelativeResize="0"/>
          <p:nvPr/>
        </p:nvPicPr>
        <p:blipFill rotWithShape="1">
          <a:blip r:embed="rId3">
            <a:alphaModFix/>
          </a:blip>
          <a:srcRect/>
          <a:stretch/>
        </p:blipFill>
        <p:spPr>
          <a:xfrm>
            <a:off x="12310673" y="1111295"/>
            <a:ext cx="5819931" cy="4544113"/>
          </a:xfrm>
          <a:prstGeom prst="rect">
            <a:avLst/>
          </a:prstGeom>
          <a:noFill/>
          <a:ln>
            <a:noFill/>
          </a:ln>
        </p:spPr>
      </p:pic>
      <p:pic>
        <p:nvPicPr>
          <p:cNvPr id="683" name="Google Shape;683;g3ea74e1c447_0_234"/>
          <p:cNvPicPr preferRelativeResize="0"/>
          <p:nvPr/>
        </p:nvPicPr>
        <p:blipFill rotWithShape="1">
          <a:blip r:embed="rId4">
            <a:alphaModFix/>
          </a:blip>
          <a:srcRect/>
          <a:stretch/>
        </p:blipFill>
        <p:spPr>
          <a:xfrm>
            <a:off x="11948940" y="6160958"/>
            <a:ext cx="6319847" cy="4080908"/>
          </a:xfrm>
          <a:prstGeom prst="rect">
            <a:avLst/>
          </a:prstGeom>
          <a:noFill/>
          <a:ln>
            <a:noFill/>
          </a:ln>
        </p:spPr>
      </p:pic>
      <p:sp>
        <p:nvSpPr>
          <p:cNvPr id="684" name="Google Shape;684;g3ea74e1c447_0_234"/>
          <p:cNvSpPr txBox="1"/>
          <p:nvPr/>
        </p:nvSpPr>
        <p:spPr>
          <a:xfrm>
            <a:off x="8225712" y="9511712"/>
            <a:ext cx="3448200" cy="507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92D050"/>
              </a:buClr>
              <a:buSzPts val="2700"/>
              <a:buFont typeface="Arial"/>
              <a:buNone/>
            </a:pPr>
            <a:r>
              <a:rPr lang="en-US" sz="2700" b="0" i="1" u="none" strike="noStrike" cap="none" dirty="0" err="1">
                <a:solidFill>
                  <a:schemeClr val="accent3">
                    <a:lumMod val="60000"/>
                    <a:lumOff val="40000"/>
                  </a:schemeClr>
                </a:solidFill>
                <a:latin typeface="Arial"/>
                <a:ea typeface="Arial"/>
                <a:cs typeface="Arial"/>
                <a:sym typeface="Arial"/>
              </a:rPr>
              <a:t>Schittko</a:t>
            </a:r>
            <a:r>
              <a:rPr lang="en-US" sz="2700" b="0" i="1" u="none" strike="noStrike" cap="none" dirty="0">
                <a:solidFill>
                  <a:schemeClr val="accent3">
                    <a:lumMod val="60000"/>
                    <a:lumOff val="40000"/>
                  </a:schemeClr>
                </a:solidFill>
                <a:latin typeface="Arial"/>
                <a:ea typeface="Arial"/>
                <a:cs typeface="Arial"/>
                <a:sym typeface="Arial"/>
              </a:rPr>
              <a:t> </a:t>
            </a:r>
            <a:r>
              <a:rPr lang="en-US" sz="2700" b="0" i="1" u="none" strike="noStrike" cap="none" dirty="0" err="1">
                <a:solidFill>
                  <a:schemeClr val="accent3">
                    <a:lumMod val="60000"/>
                    <a:lumOff val="40000"/>
                  </a:schemeClr>
                </a:solidFill>
                <a:latin typeface="Arial"/>
                <a:ea typeface="Arial"/>
                <a:cs typeface="Arial"/>
                <a:sym typeface="Arial"/>
              </a:rPr>
              <a:t>u.a.</a:t>
            </a:r>
            <a:r>
              <a:rPr lang="en-US" sz="2700" b="0" i="1" u="none" strike="noStrike" cap="none" dirty="0">
                <a:solidFill>
                  <a:schemeClr val="accent3">
                    <a:lumMod val="60000"/>
                    <a:lumOff val="40000"/>
                  </a:schemeClr>
                </a:solidFill>
                <a:latin typeface="Arial"/>
                <a:ea typeface="Arial"/>
                <a:cs typeface="Arial"/>
                <a:sym typeface="Arial"/>
              </a:rPr>
              <a:t>, 2026</a:t>
            </a:r>
            <a:endParaRPr dirty="0">
              <a:solidFill>
                <a:schemeClr val="accent3">
                  <a:lumMod val="60000"/>
                  <a:lumOff val="40000"/>
                </a:schemeClr>
              </a:solidFill>
            </a:endParaRPr>
          </a:p>
        </p:txBody>
      </p:sp>
    </p:spTree>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88"/>
        <p:cNvGrpSpPr/>
        <p:nvPr/>
      </p:nvGrpSpPr>
      <p:grpSpPr>
        <a:xfrm>
          <a:off x="0" y="0"/>
          <a:ext cx="0" cy="0"/>
          <a:chOff x="0" y="0"/>
          <a:chExt cx="0" cy="0"/>
        </a:xfrm>
      </p:grpSpPr>
      <p:sp>
        <p:nvSpPr>
          <p:cNvPr id="689" name="Google Shape;689;g3ea74e1c447_0_241"/>
          <p:cNvSpPr txBox="1"/>
          <p:nvPr/>
        </p:nvSpPr>
        <p:spPr>
          <a:xfrm>
            <a:off x="583974" y="1871979"/>
            <a:ext cx="9152879" cy="373944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err="1">
                <a:solidFill>
                  <a:srgbClr val="FFC000"/>
                </a:solidFill>
                <a:latin typeface="Arial"/>
                <a:ea typeface="Arial"/>
                <a:cs typeface="Arial"/>
                <a:sym typeface="Arial"/>
              </a:rPr>
              <a:t>Législation</a:t>
            </a:r>
            <a:r>
              <a:rPr lang="en-US" sz="3000" b="1" i="0" u="none" strike="noStrike" cap="none" dirty="0">
                <a:solidFill>
                  <a:srgbClr val="FFC000"/>
                </a:solidFill>
                <a:latin typeface="Arial"/>
                <a:ea typeface="Arial"/>
                <a:cs typeface="Arial"/>
                <a:sym typeface="Arial"/>
              </a:rPr>
              <a:t> </a:t>
            </a:r>
            <a:r>
              <a:rPr lang="en-US" sz="3000" b="1" i="0" u="none" strike="noStrike" cap="none" dirty="0" err="1">
                <a:solidFill>
                  <a:srgbClr val="FFC000"/>
                </a:solidFill>
                <a:latin typeface="Arial"/>
                <a:ea typeface="Arial"/>
                <a:cs typeface="Arial"/>
                <a:sym typeface="Arial"/>
              </a:rPr>
              <a:t>Européenne</a:t>
            </a:r>
            <a:endParaRPr sz="3000" b="0" i="0" u="none" strike="noStrike" cap="none" dirty="0">
              <a:solidFill>
                <a:srgbClr val="F6FBFB"/>
              </a:solidFill>
              <a:latin typeface="Arial"/>
              <a:ea typeface="Arial"/>
              <a:cs typeface="Arial"/>
              <a:sym typeface="Arial"/>
            </a:endParaRPr>
          </a:p>
          <a:p>
            <a:pPr marL="428625" marR="0" lvl="0" indent="-428625" algn="l" rtl="0">
              <a:lnSpc>
                <a:spcPct val="100000"/>
              </a:lnSpc>
              <a:spcBef>
                <a:spcPts val="900"/>
              </a:spcBef>
              <a:spcAft>
                <a:spcPts val="0"/>
              </a:spcAft>
              <a:buClr>
                <a:srgbClr val="F6FBFB"/>
              </a:buClr>
              <a:buSzPts val="2700"/>
              <a:buFont typeface="Arial"/>
              <a:buChar char="•"/>
            </a:pPr>
            <a:r>
              <a:rPr lang="en-US" sz="2700" b="0" i="0" u="none" strike="noStrike" cap="none" dirty="0">
                <a:solidFill>
                  <a:schemeClr val="accent3">
                    <a:lumMod val="60000"/>
                    <a:lumOff val="40000"/>
                  </a:schemeClr>
                </a:solidFill>
                <a:latin typeface="Arial"/>
                <a:ea typeface="Arial"/>
                <a:cs typeface="Arial"/>
                <a:sym typeface="Arial"/>
              </a:rPr>
              <a:t>EU Biodiversity Strategy</a:t>
            </a:r>
            <a:endParaRPr sz="2700" b="0" i="0" u="none" strike="noStrike" cap="none" dirty="0">
              <a:solidFill>
                <a:schemeClr val="accent3">
                  <a:lumMod val="60000"/>
                  <a:lumOff val="40000"/>
                </a:schemeClr>
              </a:solidFill>
              <a:latin typeface="Arial"/>
              <a:ea typeface="Arial"/>
              <a:cs typeface="Arial"/>
              <a:sym typeface="Arial"/>
            </a:endParaRPr>
          </a:p>
          <a:p>
            <a:pPr marL="428625" marR="0" lvl="0" indent="-428625" algn="l" rtl="0">
              <a:lnSpc>
                <a:spcPct val="100000"/>
              </a:lnSpc>
              <a:spcBef>
                <a:spcPts val="900"/>
              </a:spcBef>
              <a:spcAft>
                <a:spcPts val="0"/>
              </a:spcAft>
              <a:buClr>
                <a:srgbClr val="F6FBFB"/>
              </a:buClr>
              <a:buSzPts val="2700"/>
              <a:buFont typeface="Arial"/>
              <a:buChar char="•"/>
            </a:pPr>
            <a:r>
              <a:rPr lang="en-US" sz="2700" b="0" i="0" u="none" strike="noStrike" cap="none" dirty="0">
                <a:solidFill>
                  <a:schemeClr val="accent3">
                    <a:lumMod val="60000"/>
                    <a:lumOff val="40000"/>
                  </a:schemeClr>
                </a:solidFill>
                <a:latin typeface="Arial"/>
                <a:ea typeface="Arial"/>
                <a:cs typeface="Arial"/>
                <a:sym typeface="Arial"/>
              </a:rPr>
              <a:t>Nature Restauration Regulation</a:t>
            </a:r>
            <a:endParaRPr sz="2700" b="0" i="0" u="none" strike="noStrike" cap="none" dirty="0">
              <a:solidFill>
                <a:schemeClr val="accent3">
                  <a:lumMod val="60000"/>
                  <a:lumOff val="40000"/>
                </a:schemeClr>
              </a:solidFill>
              <a:latin typeface="Arial"/>
              <a:ea typeface="Arial"/>
              <a:cs typeface="Arial"/>
              <a:sym typeface="Arial"/>
            </a:endParaRPr>
          </a:p>
          <a:p>
            <a:pPr marR="0" lvl="0" algn="l" rtl="0">
              <a:lnSpc>
                <a:spcPct val="100000"/>
              </a:lnSpc>
              <a:spcBef>
                <a:spcPts val="900"/>
              </a:spcBef>
              <a:spcAft>
                <a:spcPts val="0"/>
              </a:spcAft>
              <a:buClr>
                <a:srgbClr val="F6FBFB"/>
              </a:buClr>
              <a:buSzPts val="2700"/>
            </a:pPr>
            <a:endParaRPr lang="en-US" sz="2700" dirty="0">
              <a:solidFill>
                <a:schemeClr val="accent3">
                  <a:lumMod val="60000"/>
                  <a:lumOff val="40000"/>
                </a:schemeClr>
              </a:solidFill>
            </a:endParaRPr>
          </a:p>
          <a:p>
            <a:pPr marR="0" lvl="0" algn="l" rtl="0">
              <a:lnSpc>
                <a:spcPct val="100000"/>
              </a:lnSpc>
              <a:spcBef>
                <a:spcPts val="900"/>
              </a:spcBef>
              <a:spcAft>
                <a:spcPts val="0"/>
              </a:spcAft>
              <a:buClr>
                <a:srgbClr val="F6FBFB"/>
              </a:buClr>
              <a:buSzPts val="2700"/>
            </a:pPr>
            <a:r>
              <a:rPr lang="en-US" sz="2700" b="0" i="0" u="none" strike="noStrike" cap="none" dirty="0">
                <a:solidFill>
                  <a:schemeClr val="accent3">
                    <a:lumMod val="60000"/>
                    <a:lumOff val="40000"/>
                  </a:schemeClr>
                </a:solidFill>
                <a:latin typeface="Arial"/>
                <a:ea typeface="Arial"/>
                <a:cs typeface="Arial"/>
                <a:sym typeface="Arial"/>
              </a:rPr>
              <a:t>	- </a:t>
            </a:r>
            <a:r>
              <a:rPr lang="en-US" sz="2700" dirty="0" err="1">
                <a:solidFill>
                  <a:schemeClr val="accent3">
                    <a:lumMod val="60000"/>
                    <a:lumOff val="40000"/>
                  </a:schemeClr>
                </a:solidFill>
              </a:rPr>
              <a:t>R</a:t>
            </a:r>
            <a:r>
              <a:rPr lang="en-US" sz="2700" b="0" i="0" u="none" strike="noStrike" cap="none" dirty="0" err="1">
                <a:solidFill>
                  <a:schemeClr val="accent3">
                    <a:lumMod val="60000"/>
                    <a:lumOff val="40000"/>
                  </a:schemeClr>
                </a:solidFill>
                <a:latin typeface="Arial"/>
                <a:ea typeface="Arial"/>
                <a:cs typeface="Arial"/>
                <a:sym typeface="Arial"/>
              </a:rPr>
              <a:t>éduction</a:t>
            </a:r>
            <a:r>
              <a:rPr lang="en-US" sz="2700" b="0" i="0" u="none" strike="noStrike" cap="none" dirty="0">
                <a:solidFill>
                  <a:schemeClr val="accent3">
                    <a:lumMod val="60000"/>
                    <a:lumOff val="40000"/>
                  </a:schemeClr>
                </a:solidFill>
                <a:latin typeface="Arial"/>
                <a:ea typeface="Arial"/>
                <a:cs typeface="Arial"/>
                <a:sym typeface="Arial"/>
              </a:rPr>
              <a:t> de la Pollution </a:t>
            </a:r>
            <a:r>
              <a:rPr lang="en-US" sz="2700" b="0" i="0" u="none" strike="noStrike" cap="none" dirty="0" err="1">
                <a:solidFill>
                  <a:schemeClr val="accent3">
                    <a:lumMod val="60000"/>
                    <a:lumOff val="40000"/>
                  </a:schemeClr>
                </a:solidFill>
                <a:latin typeface="Arial"/>
                <a:ea typeface="Arial"/>
                <a:cs typeface="Arial"/>
                <a:sym typeface="Arial"/>
              </a:rPr>
              <a:t>Lumineuse</a:t>
            </a:r>
            <a:endParaRPr dirty="0">
              <a:solidFill>
                <a:schemeClr val="accent3">
                  <a:lumMod val="60000"/>
                  <a:lumOff val="40000"/>
                </a:schemeClr>
              </a:solidFill>
            </a:endParaRPr>
          </a:p>
          <a:p>
            <a:pPr marR="0" lvl="0" algn="l" rtl="0">
              <a:lnSpc>
                <a:spcPct val="100000"/>
              </a:lnSpc>
              <a:spcBef>
                <a:spcPts val="900"/>
              </a:spcBef>
              <a:spcAft>
                <a:spcPts val="0"/>
              </a:spcAft>
              <a:buClr>
                <a:srgbClr val="F6FBFB"/>
              </a:buClr>
              <a:buSzPts val="2700"/>
            </a:pPr>
            <a:r>
              <a:rPr lang="en-US" sz="2700" b="0" i="0" u="none" strike="noStrike" cap="none" dirty="0">
                <a:solidFill>
                  <a:schemeClr val="accent3">
                    <a:lumMod val="60000"/>
                    <a:lumOff val="40000"/>
                  </a:schemeClr>
                </a:solidFill>
                <a:latin typeface="Arial"/>
                <a:ea typeface="Arial"/>
                <a:cs typeface="Arial"/>
                <a:sym typeface="Arial"/>
              </a:rPr>
              <a:t>	- </a:t>
            </a:r>
            <a:r>
              <a:rPr lang="en-US" sz="2700" dirty="0" err="1">
                <a:solidFill>
                  <a:schemeClr val="accent3">
                    <a:lumMod val="60000"/>
                    <a:lumOff val="40000"/>
                  </a:schemeClr>
                </a:solidFill>
              </a:rPr>
              <a:t>R</a:t>
            </a:r>
            <a:r>
              <a:rPr lang="en-US" sz="2700" b="0" i="0" u="none" strike="noStrike" cap="none" dirty="0" err="1">
                <a:solidFill>
                  <a:schemeClr val="accent3">
                    <a:lumMod val="60000"/>
                    <a:lumOff val="40000"/>
                  </a:schemeClr>
                </a:solidFill>
                <a:latin typeface="Arial"/>
                <a:ea typeface="Arial"/>
                <a:cs typeface="Arial"/>
                <a:sym typeface="Arial"/>
              </a:rPr>
              <a:t>éduire</a:t>
            </a:r>
            <a:r>
              <a:rPr lang="en-US" sz="2700" b="0" i="0" u="none" strike="noStrike" cap="none" dirty="0">
                <a:solidFill>
                  <a:schemeClr val="accent3">
                    <a:lumMod val="60000"/>
                    <a:lumOff val="40000"/>
                  </a:schemeClr>
                </a:solidFill>
                <a:latin typeface="Arial"/>
                <a:ea typeface="Arial"/>
                <a:cs typeface="Arial"/>
                <a:sym typeface="Arial"/>
              </a:rPr>
              <a:t> / </a:t>
            </a:r>
            <a:r>
              <a:rPr lang="en-US" sz="2700" b="0" i="0" u="none" strike="noStrike" cap="none" dirty="0" err="1">
                <a:solidFill>
                  <a:schemeClr val="accent3">
                    <a:lumMod val="60000"/>
                    <a:lumOff val="40000"/>
                  </a:schemeClr>
                </a:solidFill>
                <a:latin typeface="Arial"/>
                <a:ea typeface="Arial"/>
                <a:cs typeface="Arial"/>
                <a:sym typeface="Arial"/>
              </a:rPr>
              <a:t>mesurer</a:t>
            </a:r>
            <a:r>
              <a:rPr lang="en-US" sz="2700" b="0" i="0" u="none" strike="noStrike" cap="none" dirty="0">
                <a:solidFill>
                  <a:schemeClr val="accent3">
                    <a:lumMod val="60000"/>
                    <a:lumOff val="40000"/>
                  </a:schemeClr>
                </a:solidFill>
                <a:latin typeface="Arial"/>
                <a:ea typeface="Arial"/>
                <a:cs typeface="Arial"/>
                <a:sym typeface="Arial"/>
              </a:rPr>
              <a:t> la </a:t>
            </a:r>
            <a:r>
              <a:rPr lang="en-US" sz="2700" b="0" i="0" u="none" strike="noStrike" cap="none" dirty="0" err="1">
                <a:solidFill>
                  <a:schemeClr val="accent3">
                    <a:lumMod val="60000"/>
                    <a:lumOff val="40000"/>
                  </a:schemeClr>
                </a:solidFill>
                <a:latin typeface="Arial"/>
                <a:ea typeface="Arial"/>
                <a:cs typeface="Arial"/>
                <a:sym typeface="Arial"/>
              </a:rPr>
              <a:t>brillance</a:t>
            </a:r>
            <a:r>
              <a:rPr lang="en-US" sz="2700" b="0" i="0" u="none" strike="noStrike" cap="none" dirty="0">
                <a:solidFill>
                  <a:schemeClr val="accent3">
                    <a:lumMod val="60000"/>
                    <a:lumOff val="40000"/>
                  </a:schemeClr>
                </a:solidFill>
                <a:latin typeface="Arial"/>
                <a:ea typeface="Arial"/>
                <a:cs typeface="Arial"/>
                <a:sym typeface="Arial"/>
              </a:rPr>
              <a:t> du </a:t>
            </a:r>
            <a:r>
              <a:rPr lang="en-US" sz="2700" b="0" i="0" u="none" strike="noStrike" cap="none" dirty="0" err="1">
                <a:solidFill>
                  <a:schemeClr val="accent3">
                    <a:lumMod val="60000"/>
                    <a:lumOff val="40000"/>
                  </a:schemeClr>
                </a:solidFill>
                <a:latin typeface="Arial"/>
                <a:ea typeface="Arial"/>
                <a:cs typeface="Arial"/>
                <a:sym typeface="Arial"/>
              </a:rPr>
              <a:t>ciel</a:t>
            </a:r>
            <a:r>
              <a:rPr lang="en-US" sz="2700" b="0" i="0" u="none" strike="noStrike" cap="none" dirty="0">
                <a:solidFill>
                  <a:schemeClr val="accent3">
                    <a:lumMod val="60000"/>
                    <a:lumOff val="40000"/>
                  </a:schemeClr>
                </a:solidFill>
                <a:latin typeface="Arial"/>
                <a:ea typeface="Arial"/>
                <a:cs typeface="Arial"/>
                <a:sym typeface="Arial"/>
              </a:rPr>
              <a:t> nocturne</a:t>
            </a:r>
            <a:endParaRPr sz="2700" b="0" i="0" u="none" strike="noStrike" cap="none" dirty="0">
              <a:solidFill>
                <a:schemeClr val="accent3">
                  <a:lumMod val="60000"/>
                  <a:lumOff val="40000"/>
                </a:schemeClr>
              </a:solidFill>
              <a:latin typeface="Arial"/>
              <a:ea typeface="Arial"/>
              <a:cs typeface="Arial"/>
              <a:sym typeface="Arial"/>
            </a:endParaRPr>
          </a:p>
          <a:p>
            <a:pPr marL="0" marR="0" lvl="0" indent="0" algn="l" rtl="0">
              <a:lnSpc>
                <a:spcPct val="100000"/>
              </a:lnSpc>
              <a:spcBef>
                <a:spcPts val="900"/>
              </a:spcBef>
              <a:spcAft>
                <a:spcPts val="0"/>
              </a:spcAft>
              <a:buNone/>
            </a:pPr>
            <a:endParaRPr sz="2700" b="0" i="0" u="none" strike="noStrike" cap="none" dirty="0">
              <a:solidFill>
                <a:srgbClr val="CBCBEF"/>
              </a:solidFill>
              <a:latin typeface="Arial"/>
              <a:ea typeface="Arial"/>
              <a:cs typeface="Arial"/>
              <a:sym typeface="Arial"/>
            </a:endParaRPr>
          </a:p>
        </p:txBody>
      </p:sp>
      <p:pic>
        <p:nvPicPr>
          <p:cNvPr id="690" name="Google Shape;690;g3ea74e1c447_0_241"/>
          <p:cNvPicPr preferRelativeResize="0"/>
          <p:nvPr/>
        </p:nvPicPr>
        <p:blipFill rotWithShape="1">
          <a:blip r:embed="rId3">
            <a:alphaModFix/>
          </a:blip>
          <a:srcRect/>
          <a:stretch/>
        </p:blipFill>
        <p:spPr>
          <a:xfrm>
            <a:off x="10941768" y="817582"/>
            <a:ext cx="4287277" cy="3857040"/>
          </a:xfrm>
          <a:prstGeom prst="rect">
            <a:avLst/>
          </a:prstGeom>
          <a:noFill/>
          <a:ln>
            <a:noFill/>
          </a:ln>
        </p:spPr>
      </p:pic>
      <p:pic>
        <p:nvPicPr>
          <p:cNvPr id="691" name="Google Shape;691;g3ea74e1c447_0_241"/>
          <p:cNvPicPr preferRelativeResize="0"/>
          <p:nvPr/>
        </p:nvPicPr>
        <p:blipFill rotWithShape="1">
          <a:blip r:embed="rId4">
            <a:alphaModFix/>
          </a:blip>
          <a:srcRect/>
          <a:stretch/>
        </p:blipFill>
        <p:spPr>
          <a:xfrm>
            <a:off x="13005597" y="5519438"/>
            <a:ext cx="4446897" cy="2155141"/>
          </a:xfrm>
          <a:prstGeom prst="rect">
            <a:avLst/>
          </a:prstGeom>
          <a:noFill/>
          <a:ln>
            <a:noFill/>
          </a:ln>
        </p:spPr>
      </p:pic>
    </p:spTree>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g3ea74e1c447_0_247"/>
          <p:cNvSpPr/>
          <p:nvPr/>
        </p:nvSpPr>
        <p:spPr>
          <a:xfrm>
            <a:off x="-80387" y="-60576"/>
            <a:ext cx="18790920" cy="1033843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0050" b="-1006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7" name="Google Shape;697;g3ea74e1c447_0_247"/>
          <p:cNvSpPr txBox="1"/>
          <p:nvPr/>
        </p:nvSpPr>
        <p:spPr>
          <a:xfrm>
            <a:off x="8204901" y="904875"/>
            <a:ext cx="9054300" cy="1031400"/>
          </a:xfrm>
          <a:prstGeom prst="rect">
            <a:avLst/>
          </a:prstGeom>
          <a:noFill/>
          <a:ln>
            <a:noFill/>
          </a:ln>
        </p:spPr>
        <p:txBody>
          <a:bodyPr spcFirstLastPara="1" wrap="square" lIns="0" tIns="0" rIns="0" bIns="0" anchor="t" anchorCtr="0">
            <a:spAutoFit/>
          </a:bodyPr>
          <a:lstStyle/>
          <a:p>
            <a:pPr marL="0" marR="0" lvl="0" indent="0" algn="r" rtl="0">
              <a:lnSpc>
                <a:spcPct val="140008"/>
              </a:lnSpc>
              <a:spcBef>
                <a:spcPts val="0"/>
              </a:spcBef>
              <a:spcAft>
                <a:spcPts val="0"/>
              </a:spcAft>
              <a:buClr>
                <a:srgbClr val="000000"/>
              </a:buClr>
              <a:buSzPts val="6701"/>
              <a:buFont typeface="Arial"/>
              <a:buNone/>
            </a:pPr>
            <a:r>
              <a:rPr lang="en-US" sz="6701" b="0" i="0" u="none" strike="noStrike" cap="none">
                <a:solidFill>
                  <a:srgbClr val="FFFFFF"/>
                </a:solidFill>
                <a:latin typeface="Fjalla One"/>
                <a:ea typeface="Fjalla One"/>
                <a:cs typeface="Fjalla One"/>
                <a:sym typeface="Fjalla One"/>
              </a:rPr>
              <a:t>Merci de votre attention </a:t>
            </a:r>
            <a:endParaRPr sz="1400" b="0" i="0" u="none" strike="noStrike" cap="none">
              <a:solidFill>
                <a:srgbClr val="000000"/>
              </a:solidFill>
              <a:latin typeface="Arial"/>
              <a:ea typeface="Arial"/>
              <a:cs typeface="Arial"/>
              <a:sym typeface="Arial"/>
            </a:endParaRPr>
          </a:p>
        </p:txBody>
      </p:sp>
      <p:sp>
        <p:nvSpPr>
          <p:cNvPr id="698" name="Google Shape;698;g3ea74e1c447_0_247"/>
          <p:cNvSpPr txBox="1"/>
          <p:nvPr/>
        </p:nvSpPr>
        <p:spPr>
          <a:xfrm>
            <a:off x="1184806" y="5082937"/>
            <a:ext cx="8487000" cy="4617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Clr>
                <a:srgbClr val="000000"/>
              </a:buClr>
              <a:buSzPts val="2999"/>
              <a:buFont typeface="Arial"/>
              <a:buNone/>
            </a:pPr>
            <a:r>
              <a:rPr lang="en-US" sz="2999" b="0" i="0" u="none" strike="noStrike" cap="none">
                <a:solidFill>
                  <a:srgbClr val="FFFFFF"/>
                </a:solidFill>
                <a:latin typeface="Fjalla One"/>
                <a:ea typeface="Fjalla One"/>
                <a:cs typeface="Fjalla One"/>
                <a:sym typeface="Fjalla One"/>
              </a:rPr>
              <a:t>Andreas HÄNEL / DARK SKY Germany</a:t>
            </a:r>
            <a:endParaRPr sz="1400" b="0" i="0" u="none" strike="noStrike" cap="none">
              <a:solidFill>
                <a:srgbClr val="000000"/>
              </a:solidFill>
              <a:latin typeface="Fjalla One"/>
              <a:ea typeface="Fjalla One"/>
              <a:cs typeface="Fjalla One"/>
              <a:sym typeface="Fjalla One"/>
            </a:endParaRPr>
          </a:p>
        </p:txBody>
      </p:sp>
      <p:grpSp>
        <p:nvGrpSpPr>
          <p:cNvPr id="699" name="Google Shape;699;g3ea74e1c447_0_247"/>
          <p:cNvGrpSpPr/>
          <p:nvPr/>
        </p:nvGrpSpPr>
        <p:grpSpPr>
          <a:xfrm>
            <a:off x="1184806" y="4410308"/>
            <a:ext cx="1979489" cy="554900"/>
            <a:chOff x="0" y="0"/>
            <a:chExt cx="2639318" cy="739867"/>
          </a:xfrm>
        </p:grpSpPr>
        <p:sp>
          <p:nvSpPr>
            <p:cNvPr id="700" name="Google Shape;700;g3ea74e1c447_0_247"/>
            <p:cNvSpPr/>
            <p:nvPr/>
          </p:nvSpPr>
          <p:spPr>
            <a:xfrm>
              <a:off x="1060017" y="0"/>
              <a:ext cx="1579301" cy="739867"/>
            </a:xfrm>
            <a:custGeom>
              <a:avLst/>
              <a:gdLst/>
              <a:ahLst/>
              <a:cxnLst/>
              <a:rect l="l" t="t" r="r" b="b"/>
              <a:pathLst>
                <a:path w="1579301" h="739867" extrusionOk="0">
                  <a:moveTo>
                    <a:pt x="0" y="0"/>
                  </a:moveTo>
                  <a:lnTo>
                    <a:pt x="1579301" y="0"/>
                  </a:lnTo>
                  <a:lnTo>
                    <a:pt x="1579301" y="739867"/>
                  </a:lnTo>
                  <a:lnTo>
                    <a:pt x="0" y="739867"/>
                  </a:lnTo>
                  <a:lnTo>
                    <a:pt x="0" y="0"/>
                  </a:lnTo>
                  <a:close/>
                </a:path>
              </a:pathLst>
            </a:cu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1" name="Google Shape;701;g3ea74e1c447_0_247"/>
            <p:cNvSpPr/>
            <p:nvPr/>
          </p:nvSpPr>
          <p:spPr>
            <a:xfrm rot="10800000">
              <a:off x="0" y="0"/>
              <a:ext cx="1579301" cy="739867"/>
            </a:xfrm>
            <a:custGeom>
              <a:avLst/>
              <a:gdLst/>
              <a:ahLst/>
              <a:cxnLst/>
              <a:rect l="l" t="t" r="r" b="b"/>
              <a:pathLst>
                <a:path w="1579301" h="739867" extrusionOk="0">
                  <a:moveTo>
                    <a:pt x="0" y="0"/>
                  </a:moveTo>
                  <a:lnTo>
                    <a:pt x="1579301" y="0"/>
                  </a:lnTo>
                  <a:lnTo>
                    <a:pt x="1579301" y="739867"/>
                  </a:lnTo>
                  <a:lnTo>
                    <a:pt x="0" y="739867"/>
                  </a:lnTo>
                  <a:lnTo>
                    <a:pt x="0" y="0"/>
                  </a:lnTo>
                  <a:close/>
                </a:path>
              </a:pathLst>
            </a:cu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2" name="Google Shape;702;g3ea74e1c447_0_247"/>
          <p:cNvSpPr txBox="1"/>
          <p:nvPr/>
        </p:nvSpPr>
        <p:spPr>
          <a:xfrm>
            <a:off x="1122032" y="5759212"/>
            <a:ext cx="3826500" cy="4926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None/>
            </a:pPr>
            <a:r>
              <a:rPr lang="en-US" sz="2999" b="0" i="0" u="none" strike="noStrike" cap="none">
                <a:solidFill>
                  <a:srgbClr val="FFFFFF"/>
                </a:solidFill>
                <a:latin typeface="Fjalla One"/>
                <a:ea typeface="Fjalla One"/>
                <a:cs typeface="Fjalla One"/>
                <a:sym typeface="Fjalla One"/>
              </a:rPr>
              <a:t>+49 </a:t>
            </a:r>
            <a:r>
              <a:rPr lang="en-US" sz="3200" b="0" i="0" u="none" strike="noStrike" cap="none">
                <a:solidFill>
                  <a:srgbClr val="F2F2F2"/>
                </a:solidFill>
                <a:latin typeface="Fjalla One"/>
                <a:ea typeface="Fjalla One"/>
                <a:cs typeface="Fjalla One"/>
                <a:sym typeface="Fjalla One"/>
              </a:rPr>
              <a:t>176 45898775 </a:t>
            </a:r>
            <a:endParaRPr sz="1400" b="0" i="0" u="none" strike="noStrike" cap="none">
              <a:solidFill>
                <a:srgbClr val="F2F2F2"/>
              </a:solidFill>
              <a:latin typeface="Fjalla One"/>
              <a:ea typeface="Fjalla One"/>
              <a:cs typeface="Fjalla One"/>
              <a:sym typeface="Fjalla One"/>
            </a:endParaRPr>
          </a:p>
        </p:txBody>
      </p:sp>
      <p:sp>
        <p:nvSpPr>
          <p:cNvPr id="703" name="Google Shape;703;g3ea74e1c447_0_247"/>
          <p:cNvSpPr txBox="1"/>
          <p:nvPr/>
        </p:nvSpPr>
        <p:spPr>
          <a:xfrm>
            <a:off x="1122032" y="6435488"/>
            <a:ext cx="2677200" cy="4617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Clr>
                <a:srgbClr val="000000"/>
              </a:buClr>
              <a:buSzPts val="2999"/>
              <a:buFont typeface="Arial"/>
              <a:buNone/>
            </a:pPr>
            <a:r>
              <a:rPr lang="en-US" sz="2999" b="0" i="0" u="none" strike="noStrike" cap="none">
                <a:solidFill>
                  <a:srgbClr val="FFFFFF"/>
                </a:solidFill>
                <a:latin typeface="Fjalla One"/>
                <a:ea typeface="Fjalla One"/>
                <a:cs typeface="Fjalla One"/>
                <a:sym typeface="Fjalla One"/>
              </a:rPr>
              <a:t>ahaenel@uos.de</a:t>
            </a:r>
            <a:endParaRPr sz="1400" b="0" i="0" u="none" strike="noStrike" cap="none">
              <a:solidFill>
                <a:srgbClr val="000000"/>
              </a:solidFill>
              <a:latin typeface="Fjalla One"/>
              <a:ea typeface="Fjalla One"/>
              <a:cs typeface="Fjalla One"/>
              <a:sym typeface="Fjalla One"/>
            </a:endParaRPr>
          </a:p>
        </p:txBody>
      </p:sp>
      <p:sp>
        <p:nvSpPr>
          <p:cNvPr id="704" name="Google Shape;704;g3ea74e1c447_0_247"/>
          <p:cNvSpPr txBox="1"/>
          <p:nvPr/>
        </p:nvSpPr>
        <p:spPr>
          <a:xfrm>
            <a:off x="15907426" y="9769195"/>
            <a:ext cx="22368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Calibri"/>
                <a:ea typeface="Calibri"/>
                <a:cs typeface="Calibri"/>
                <a:sym typeface="Calibri"/>
              </a:rPr>
              <a:t>©Anthony Turpaud</a:t>
            </a:r>
            <a:endParaRPr sz="1000" b="0" i="0" u="none" strike="noStrike" cap="none">
              <a:solidFill>
                <a:schemeClr val="lt1"/>
              </a:solidFill>
              <a:latin typeface="Calibri"/>
              <a:ea typeface="Calibri"/>
              <a:cs typeface="Calibri"/>
              <a:sym typeface="Calibri"/>
            </a:endParaRPr>
          </a:p>
        </p:txBody>
      </p:sp>
      <p:pic>
        <p:nvPicPr>
          <p:cNvPr id="705" name="Google Shape;705;g3ea74e1c447_0_247"/>
          <p:cNvPicPr preferRelativeResize="0"/>
          <p:nvPr/>
        </p:nvPicPr>
        <p:blipFill rotWithShape="1">
          <a:blip r:embed="rId4">
            <a:alphaModFix/>
          </a:blip>
          <a:srcRect/>
          <a:stretch/>
        </p:blipFill>
        <p:spPr>
          <a:xfrm>
            <a:off x="12165842" y="6175048"/>
            <a:ext cx="6096000" cy="4307743"/>
          </a:xfrm>
          <a:prstGeom prst="rect">
            <a:avLst/>
          </a:prstGeom>
          <a:noFill/>
          <a:ln>
            <a:noFill/>
          </a:ln>
        </p:spPr>
      </p:pic>
      <p:sp>
        <p:nvSpPr>
          <p:cNvPr id="706" name="Google Shape;706;g3ea74e1c447_0_247"/>
          <p:cNvSpPr/>
          <p:nvPr/>
        </p:nvSpPr>
        <p:spPr>
          <a:xfrm>
            <a:off x="1186281" y="4143075"/>
            <a:ext cx="1652700" cy="602400"/>
          </a:xfrm>
          <a:prstGeom prst="round2DiagRect">
            <a:avLst>
              <a:gd name="adj1" fmla="val 16667"/>
              <a:gd name="adj2" fmla="val 0"/>
            </a:avLst>
          </a:prstGeom>
          <a:solidFill>
            <a:srgbClr val="D78D6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707" name="Google Shape;707;g3ea74e1c447_0_247"/>
          <p:cNvPicPr preferRelativeResize="0"/>
          <p:nvPr/>
        </p:nvPicPr>
        <p:blipFill rotWithShape="1">
          <a:blip r:embed="rId5">
            <a:alphaModFix/>
          </a:blip>
          <a:srcRect/>
          <a:stretch/>
        </p:blipFill>
        <p:spPr>
          <a:xfrm>
            <a:off x="7772400" y="437702"/>
            <a:ext cx="2034187" cy="1144230"/>
          </a:xfrm>
          <a:prstGeom prst="rect">
            <a:avLst/>
          </a:prstGeom>
          <a:noFill/>
          <a:ln>
            <a:noFill/>
          </a:ln>
        </p:spPr>
      </p:pic>
      <p:sp>
        <p:nvSpPr>
          <p:cNvPr id="708" name="Google Shape;708;g3ea74e1c447_0_247"/>
          <p:cNvSpPr txBox="1"/>
          <p:nvPr/>
        </p:nvSpPr>
        <p:spPr>
          <a:xfrm>
            <a:off x="1270281" y="4096635"/>
            <a:ext cx="1484700" cy="506700"/>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Clr>
                <a:srgbClr val="000000"/>
              </a:buClr>
              <a:buSzPts val="3291"/>
              <a:buFont typeface="Arial"/>
              <a:buNone/>
            </a:pPr>
            <a:r>
              <a:rPr lang="en-US" sz="3291" b="0" i="0" u="none" strike="noStrike" cap="none" dirty="0">
                <a:solidFill>
                  <a:srgbClr val="FFFFFF"/>
                </a:solidFill>
                <a:latin typeface="Fjalla One"/>
                <a:ea typeface="Fjalla One"/>
                <a:cs typeface="Fjalla One"/>
                <a:sym typeface="Fjalla One"/>
              </a:rPr>
              <a:t>Contact : </a:t>
            </a:r>
            <a:endParaRPr sz="1400" b="0" i="0" u="none" strike="noStrike" cap="none" dirty="0">
              <a:solidFill>
                <a:srgbClr val="000000"/>
              </a:solidFill>
              <a:latin typeface="Arial"/>
              <a:ea typeface="Arial"/>
              <a:cs typeface="Arial"/>
              <a:sym typeface="Arial"/>
            </a:endParaRPr>
          </a:p>
        </p:txBody>
      </p:sp>
      <p:sp>
        <p:nvSpPr>
          <p:cNvPr id="709" name="Google Shape;709;g3ea74e1c447_0_247"/>
          <p:cNvSpPr txBox="1"/>
          <p:nvPr/>
        </p:nvSpPr>
        <p:spPr>
          <a:xfrm>
            <a:off x="1371600" y="8078425"/>
            <a:ext cx="2186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Fjalla One"/>
                <a:ea typeface="Fjalla One"/>
                <a:cs typeface="Fjalla One"/>
                <a:sym typeface="Fjalla One"/>
              </a:rPr>
              <a:t>Barre Logos couleurs</a:t>
            </a:r>
            <a:endParaRPr sz="1400" b="0" i="0" u="none" strike="noStrike" cap="none">
              <a:solidFill>
                <a:srgbClr val="000000"/>
              </a:solidFill>
              <a:latin typeface="Arial"/>
              <a:ea typeface="Arial"/>
              <a:cs typeface="Arial"/>
              <a:sym typeface="Arial"/>
            </a:endParaRPr>
          </a:p>
        </p:txBody>
      </p:sp>
      <p:pic>
        <p:nvPicPr>
          <p:cNvPr id="710" name="Google Shape;710;g3ea74e1c447_0_247"/>
          <p:cNvPicPr preferRelativeResize="0"/>
          <p:nvPr/>
        </p:nvPicPr>
        <p:blipFill rotWithShape="1">
          <a:blip r:embed="rId6">
            <a:alphaModFix/>
          </a:blip>
          <a:srcRect/>
          <a:stretch/>
        </p:blipFill>
        <p:spPr>
          <a:xfrm>
            <a:off x="1158751" y="7572112"/>
            <a:ext cx="2042263" cy="147353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g3ec111b3fd0_0_0"/>
          <p:cNvSpPr/>
          <p:nvPr/>
        </p:nvSpPr>
        <p:spPr>
          <a:xfrm>
            <a:off x="1028700" y="1028700"/>
            <a:ext cx="16230600" cy="8229600"/>
          </a:xfrm>
          <a:custGeom>
            <a:avLst/>
            <a:gdLst/>
            <a:ahLst/>
            <a:cxnLst/>
            <a:rect l="l" t="t" r="r" b="b"/>
            <a:pathLst>
              <a:path w="16230600" h="8229600" extrusionOk="0">
                <a:moveTo>
                  <a:pt x="0" y="0"/>
                </a:moveTo>
                <a:lnTo>
                  <a:pt x="16230600" y="0"/>
                </a:lnTo>
                <a:lnTo>
                  <a:pt x="16230600" y="8229600"/>
                </a:lnTo>
                <a:lnTo>
                  <a:pt x="0" y="8229600"/>
                </a:lnTo>
                <a:lnTo>
                  <a:pt x="0" y="0"/>
                </a:lnTo>
                <a:close/>
              </a:path>
            </a:pathLst>
          </a:custGeom>
          <a:blipFill rotWithShape="1">
            <a:blip r:embed="rId3">
              <a:alphaModFix/>
            </a:blip>
            <a:stretch>
              <a:fillRect t="-12629"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Fjalla One"/>
              <a:ea typeface="Fjalla One"/>
              <a:cs typeface="Fjalla One"/>
              <a:sym typeface="Fjalla One"/>
            </a:endParaRPr>
          </a:p>
        </p:txBody>
      </p:sp>
      <p:sp>
        <p:nvSpPr>
          <p:cNvPr id="716" name="Google Shape;716;g3ec111b3fd0_0_0"/>
          <p:cNvSpPr/>
          <p:nvPr/>
        </p:nvSpPr>
        <p:spPr>
          <a:xfrm>
            <a:off x="2360525" y="2130425"/>
            <a:ext cx="1350900" cy="1508100"/>
          </a:xfrm>
          <a:prstGeom prst="round2DiagRect">
            <a:avLst>
              <a:gd name="adj1" fmla="val 16667"/>
              <a:gd name="adj2" fmla="val 0"/>
            </a:avLst>
          </a:prstGeom>
          <a:solidFill>
            <a:srgbClr val="D78D64"/>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17" name="Google Shape;717;g3ec111b3fd0_0_0"/>
          <p:cNvSpPr txBox="1"/>
          <p:nvPr/>
        </p:nvSpPr>
        <p:spPr>
          <a:xfrm>
            <a:off x="2555471" y="1939469"/>
            <a:ext cx="960900" cy="18900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Clr>
                <a:srgbClr val="000000"/>
              </a:buClr>
              <a:buSzPts val="12278"/>
              <a:buFont typeface="Arial"/>
              <a:buNone/>
            </a:pPr>
            <a:r>
              <a:rPr lang="en-US" sz="12278" b="0" i="0" u="none" strike="noStrike" cap="none">
                <a:solidFill>
                  <a:srgbClr val="FFFFFF"/>
                </a:solidFill>
                <a:latin typeface="Poppins"/>
                <a:ea typeface="Poppins"/>
                <a:cs typeface="Poppins"/>
                <a:sym typeface="Poppins"/>
              </a:rPr>
              <a:t>1</a:t>
            </a:r>
            <a:endParaRPr sz="1400" b="0" i="0" u="none" strike="noStrike" cap="none">
              <a:solidFill>
                <a:srgbClr val="000000"/>
              </a:solidFill>
              <a:latin typeface="Fjalla One"/>
              <a:ea typeface="Fjalla One"/>
              <a:cs typeface="Fjalla One"/>
              <a:sym typeface="Fjalla One"/>
            </a:endParaRPr>
          </a:p>
        </p:txBody>
      </p:sp>
      <p:sp>
        <p:nvSpPr>
          <p:cNvPr id="718" name="Google Shape;718;g3ec111b3fd0_0_0"/>
          <p:cNvSpPr txBox="1"/>
          <p:nvPr/>
        </p:nvSpPr>
        <p:spPr>
          <a:xfrm>
            <a:off x="3811870" y="3790844"/>
            <a:ext cx="12659700" cy="9234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6000"/>
              <a:buFont typeface="Arial"/>
              <a:buNone/>
            </a:pPr>
            <a:r>
              <a:rPr lang="en-US" sz="6000" b="0" i="0" u="none" strike="noStrike" cap="none">
                <a:solidFill>
                  <a:srgbClr val="FFFFFF"/>
                </a:solidFill>
                <a:latin typeface="Fjalla One"/>
                <a:ea typeface="Fjalla One"/>
                <a:cs typeface="Fjalla One"/>
                <a:sym typeface="Fjalla One"/>
              </a:rPr>
              <a:t>Darker Sky : Coopérer, étudier, évaluer  </a:t>
            </a:r>
            <a:endParaRPr/>
          </a:p>
        </p:txBody>
      </p:sp>
      <p:sp>
        <p:nvSpPr>
          <p:cNvPr id="719" name="Google Shape;719;g3ec111b3fd0_0_0"/>
          <p:cNvSpPr txBox="1"/>
          <p:nvPr/>
        </p:nvSpPr>
        <p:spPr>
          <a:xfrm>
            <a:off x="8979450" y="5165948"/>
            <a:ext cx="6393900" cy="1304100"/>
          </a:xfrm>
          <a:prstGeom prst="rect">
            <a:avLst/>
          </a:prstGeom>
          <a:noFill/>
          <a:ln>
            <a:noFill/>
          </a:ln>
        </p:spPr>
        <p:txBody>
          <a:bodyPr spcFirstLastPara="1" wrap="square" lIns="91425" tIns="45700" rIns="91425" bIns="45700" anchor="t" anchorCtr="0">
            <a:spAutoFit/>
          </a:bodyPr>
          <a:lstStyle/>
          <a:p>
            <a:pPr marL="0" marR="0" lvl="0" indent="0" algn="r" rtl="0">
              <a:lnSpc>
                <a:spcPct val="114000"/>
              </a:lnSpc>
              <a:spcBef>
                <a:spcPts val="0"/>
              </a:spcBef>
              <a:spcAft>
                <a:spcPts val="0"/>
              </a:spcAft>
              <a:buClr>
                <a:srgbClr val="000000"/>
              </a:buClr>
              <a:buSzPts val="2400"/>
              <a:buFont typeface="Arial"/>
              <a:buNone/>
            </a:pPr>
            <a:r>
              <a:rPr lang="en-US" sz="2400" b="0" i="0" u="none" strike="noStrike" cap="none">
                <a:solidFill>
                  <a:schemeClr val="lt1"/>
                </a:solidFill>
                <a:latin typeface="Fjalla One"/>
                <a:ea typeface="Fjalla One"/>
                <a:cs typeface="Fjalla One"/>
                <a:sym typeface="Fjalla One"/>
              </a:rPr>
              <a:t>Sébastien GALLET / Maître de Conférences</a:t>
            </a:r>
            <a:endParaRPr/>
          </a:p>
          <a:p>
            <a:pPr marL="0" marR="0" lvl="0" indent="0" algn="r" rtl="0">
              <a:lnSpc>
                <a:spcPct val="114000"/>
              </a:lnSpc>
              <a:spcBef>
                <a:spcPts val="0"/>
              </a:spcBef>
              <a:spcAft>
                <a:spcPts val="0"/>
              </a:spcAft>
              <a:buClr>
                <a:srgbClr val="000000"/>
              </a:buClr>
              <a:buSzPts val="2400"/>
              <a:buFont typeface="Arial"/>
              <a:buNone/>
            </a:pPr>
            <a:r>
              <a:rPr lang="en-US" sz="2400" b="0" i="0" u="none" strike="noStrike" cap="none">
                <a:solidFill>
                  <a:schemeClr val="lt1"/>
                </a:solidFill>
                <a:latin typeface="Fjalla One"/>
                <a:ea typeface="Fjalla One"/>
                <a:cs typeface="Fjalla One"/>
                <a:sym typeface="Fjalla One"/>
              </a:rPr>
              <a:t>Yoann ROULET / Doctorant</a:t>
            </a:r>
            <a:endParaRPr/>
          </a:p>
          <a:p>
            <a:pPr marL="0" marR="0" lvl="0" indent="0" algn="r" rtl="0">
              <a:lnSpc>
                <a:spcPct val="114000"/>
              </a:lnSpc>
              <a:spcBef>
                <a:spcPts val="0"/>
              </a:spcBef>
              <a:spcAft>
                <a:spcPts val="0"/>
              </a:spcAft>
              <a:buClr>
                <a:srgbClr val="000000"/>
              </a:buClr>
              <a:buSzPts val="2400"/>
              <a:buFont typeface="Arial"/>
              <a:buNone/>
            </a:pPr>
            <a:r>
              <a:rPr lang="en-US" sz="2400" b="0" i="0" u="none" strike="noStrike" cap="none">
                <a:solidFill>
                  <a:schemeClr val="lt1"/>
                </a:solidFill>
                <a:latin typeface="Fjalla One"/>
                <a:ea typeface="Fjalla One"/>
                <a:cs typeface="Fjalla One"/>
                <a:sym typeface="Fjalla One"/>
              </a:rPr>
              <a:t>Laboratoire Géoarchitecture – Université de Brest</a:t>
            </a:r>
            <a:endParaRPr sz="1600" b="0" i="0" u="none" strike="noStrike" cap="none">
              <a:solidFill>
                <a:srgbClr val="000000"/>
              </a:solidFill>
              <a:latin typeface="Fjalla One"/>
              <a:ea typeface="Fjalla One"/>
              <a:cs typeface="Fjalla One"/>
              <a:sym typeface="Fjalla One"/>
            </a:endParaRPr>
          </a:p>
        </p:txBody>
      </p:sp>
      <p:pic>
        <p:nvPicPr>
          <p:cNvPr id="720" name="Google Shape;720;g3ec111b3fd0_0_0"/>
          <p:cNvPicPr preferRelativeResize="0"/>
          <p:nvPr/>
        </p:nvPicPr>
        <p:blipFill rotWithShape="1">
          <a:blip r:embed="rId4">
            <a:alphaModFix/>
          </a:blip>
          <a:srcRect/>
          <a:stretch/>
        </p:blipFill>
        <p:spPr>
          <a:xfrm>
            <a:off x="13487400" y="6954311"/>
            <a:ext cx="3771899" cy="2665416"/>
          </a:xfrm>
          <a:prstGeom prst="rect">
            <a:avLst/>
          </a:prstGeom>
          <a:noFill/>
          <a:ln>
            <a:noFill/>
          </a:ln>
        </p:spPr>
      </p:pic>
      <p:pic>
        <p:nvPicPr>
          <p:cNvPr id="721" name="Google Shape;721;g3ec111b3fd0_0_0"/>
          <p:cNvPicPr preferRelativeResize="0"/>
          <p:nvPr/>
        </p:nvPicPr>
        <p:blipFill rotWithShape="1">
          <a:blip r:embed="rId5">
            <a:alphaModFix/>
          </a:blip>
          <a:srcRect/>
          <a:stretch/>
        </p:blipFill>
        <p:spPr>
          <a:xfrm>
            <a:off x="1694361" y="4222802"/>
            <a:ext cx="2034187" cy="1144230"/>
          </a:xfrm>
          <a:prstGeom prst="rect">
            <a:avLst/>
          </a:prstGeom>
          <a:noFill/>
          <a:ln>
            <a:noFill/>
          </a:ln>
        </p:spPr>
      </p:pic>
      <p:pic>
        <p:nvPicPr>
          <p:cNvPr id="722" name="Google Shape;722;g3ec111b3fd0_0_0" descr="Graphical user interface&#10;&#10;Description automatically generated with low confidence"/>
          <p:cNvPicPr preferRelativeResize="0"/>
          <p:nvPr/>
        </p:nvPicPr>
        <p:blipFill rotWithShape="1">
          <a:blip r:embed="rId6">
            <a:alphaModFix/>
          </a:blip>
          <a:srcRect/>
          <a:stretch/>
        </p:blipFill>
        <p:spPr>
          <a:xfrm>
            <a:off x="1489623" y="5780394"/>
            <a:ext cx="4949616" cy="2290679"/>
          </a:xfrm>
          <a:prstGeom prst="rect">
            <a:avLst/>
          </a:prstGeom>
          <a:noFill/>
          <a:ln>
            <a:noFill/>
          </a:ln>
        </p:spPr>
      </p:pic>
      <p:pic>
        <p:nvPicPr>
          <p:cNvPr id="723" name="Google Shape;723;g3ec111b3fd0_0_0"/>
          <p:cNvPicPr preferRelativeResize="0"/>
          <p:nvPr/>
        </p:nvPicPr>
        <p:blipFill rotWithShape="1">
          <a:blip r:embed="rId7">
            <a:alphaModFix/>
          </a:blip>
          <a:srcRect/>
          <a:stretch/>
        </p:blipFill>
        <p:spPr>
          <a:xfrm>
            <a:off x="6612430" y="6104150"/>
            <a:ext cx="1553944" cy="661980"/>
          </a:xfrm>
          <a:prstGeom prst="rect">
            <a:avLst/>
          </a:prstGeom>
          <a:noFill/>
          <a:ln>
            <a:noFill/>
          </a:ln>
        </p:spPr>
      </p:pic>
      <p:pic>
        <p:nvPicPr>
          <p:cNvPr id="724" name="Google Shape;724;g3ec111b3fd0_0_0"/>
          <p:cNvPicPr preferRelativeResize="0"/>
          <p:nvPr/>
        </p:nvPicPr>
        <p:blipFill rotWithShape="1">
          <a:blip r:embed="rId8">
            <a:alphaModFix/>
          </a:blip>
          <a:srcRect/>
          <a:stretch/>
        </p:blipFill>
        <p:spPr>
          <a:xfrm>
            <a:off x="6686196" y="6964301"/>
            <a:ext cx="1392036" cy="69601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3ea3c00287e_0_26"/>
          <p:cNvSpPr txBox="1"/>
          <p:nvPr/>
        </p:nvSpPr>
        <p:spPr>
          <a:xfrm>
            <a:off x="3254073" y="9634871"/>
            <a:ext cx="40260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Clr>
                <a:srgbClr val="000000"/>
              </a:buClr>
              <a:buSzPts val="1399"/>
              <a:buFont typeface="Arial"/>
              <a:buNone/>
            </a:pPr>
            <a:r>
              <a:rPr lang="en-US" sz="1399" b="0" i="0" u="none" strike="noStrike" cap="none">
                <a:solidFill>
                  <a:srgbClr val="15263F"/>
                </a:solidFill>
                <a:latin typeface="Fjalla One"/>
                <a:ea typeface="Fjalla One"/>
                <a:cs typeface="Fjalla One"/>
                <a:sym typeface="Fjalla One"/>
              </a:rPr>
              <a:t>Titre de la conférence / de l’atelier</a:t>
            </a:r>
            <a:endParaRPr sz="1399" b="0" i="0" u="none" strike="noStrike" cap="none">
              <a:solidFill>
                <a:srgbClr val="15263F"/>
              </a:solidFill>
              <a:latin typeface="Fjalla One"/>
              <a:ea typeface="Fjalla One"/>
              <a:cs typeface="Fjalla One"/>
              <a:sym typeface="Fjalla One"/>
            </a:endParaRPr>
          </a:p>
        </p:txBody>
      </p:sp>
      <p:pic>
        <p:nvPicPr>
          <p:cNvPr id="132" name="Google Shape;132;g3ea3c00287e_0_26"/>
          <p:cNvPicPr preferRelativeResize="0"/>
          <p:nvPr/>
        </p:nvPicPr>
        <p:blipFill rotWithShape="1">
          <a:blip r:embed="rId3">
            <a:alphaModFix/>
          </a:blip>
          <a:srcRect/>
          <a:stretch/>
        </p:blipFill>
        <p:spPr>
          <a:xfrm>
            <a:off x="381000" y="8857039"/>
            <a:ext cx="2528518" cy="1786779"/>
          </a:xfrm>
          <a:prstGeom prst="rect">
            <a:avLst/>
          </a:prstGeom>
          <a:noFill/>
          <a:ln>
            <a:noFill/>
          </a:ln>
        </p:spPr>
      </p:pic>
      <p:sp>
        <p:nvSpPr>
          <p:cNvPr id="133" name="Google Shape;133;g3ea3c00287e_0_26"/>
          <p:cNvSpPr txBox="1"/>
          <p:nvPr/>
        </p:nvSpPr>
        <p:spPr>
          <a:xfrm>
            <a:off x="3111650" y="7124500"/>
            <a:ext cx="10153500" cy="72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500">
                <a:solidFill>
                  <a:schemeClr val="dk1"/>
                </a:solidFill>
                <a:latin typeface="Calibri"/>
                <a:ea typeface="Calibri"/>
                <a:cs typeface="Calibri"/>
                <a:sym typeface="Calibri"/>
              </a:rPr>
              <a:t>Quels retours d’expériences et leçons en tirer ?</a:t>
            </a:r>
            <a:endParaRPr sz="3500">
              <a:solidFill>
                <a:schemeClr val="dk1"/>
              </a:solidFill>
              <a:latin typeface="Calibri"/>
              <a:ea typeface="Calibri"/>
              <a:cs typeface="Calibri"/>
              <a:sym typeface="Calibri"/>
            </a:endParaRPr>
          </a:p>
        </p:txBody>
      </p:sp>
      <p:pic>
        <p:nvPicPr>
          <p:cNvPr id="134" name="Google Shape;134;g3ea3c00287e_0_26"/>
          <p:cNvPicPr preferRelativeResize="0"/>
          <p:nvPr/>
        </p:nvPicPr>
        <p:blipFill>
          <a:blip r:embed="rId4">
            <a:alphaModFix/>
          </a:blip>
          <a:stretch>
            <a:fillRect/>
          </a:stretch>
        </p:blipFill>
        <p:spPr>
          <a:xfrm>
            <a:off x="12712150" y="1425450"/>
            <a:ext cx="4019550" cy="7620000"/>
          </a:xfrm>
          <a:prstGeom prst="rect">
            <a:avLst/>
          </a:prstGeom>
          <a:noFill/>
          <a:ln>
            <a:noFill/>
          </a:ln>
        </p:spPr>
      </p:pic>
      <p:pic>
        <p:nvPicPr>
          <p:cNvPr id="135" name="Google Shape;135;g3ea3c00287e_0_26" descr="questions and answers icon vector. Isolated contour symbol illustration (fourni par Getty Images)"/>
          <p:cNvPicPr preferRelativeResize="0"/>
          <p:nvPr/>
        </p:nvPicPr>
        <p:blipFill>
          <a:blip r:embed="rId5">
            <a:alphaModFix/>
          </a:blip>
          <a:stretch>
            <a:fillRect/>
          </a:stretch>
        </p:blipFill>
        <p:spPr>
          <a:xfrm>
            <a:off x="15594675" y="331575"/>
            <a:ext cx="2392202" cy="2392202"/>
          </a:xfrm>
          <a:prstGeom prst="rect">
            <a:avLst/>
          </a:prstGeom>
          <a:noFill/>
          <a:ln>
            <a:noFill/>
          </a:ln>
        </p:spPr>
      </p:pic>
      <p:sp>
        <p:nvSpPr>
          <p:cNvPr id="136" name="Google Shape;136;g3ea3c00287e_0_26"/>
          <p:cNvSpPr txBox="1"/>
          <p:nvPr/>
        </p:nvSpPr>
        <p:spPr>
          <a:xfrm>
            <a:off x="603750" y="1602275"/>
            <a:ext cx="6091800" cy="72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500">
                <a:solidFill>
                  <a:schemeClr val="dk1"/>
                </a:solidFill>
                <a:latin typeface="Calibri"/>
                <a:ea typeface="Calibri"/>
                <a:cs typeface="Calibri"/>
                <a:sym typeface="Calibri"/>
              </a:rPr>
              <a:t>Quelles sont ces solutions ? </a:t>
            </a:r>
            <a:endParaRPr sz="3500">
              <a:latin typeface="Calibri"/>
              <a:ea typeface="Calibri"/>
              <a:cs typeface="Calibri"/>
              <a:sym typeface="Calibri"/>
            </a:endParaRPr>
          </a:p>
        </p:txBody>
      </p:sp>
      <p:sp>
        <p:nvSpPr>
          <p:cNvPr id="137" name="Google Shape;137;g3ea3c00287e_0_26"/>
          <p:cNvSpPr txBox="1"/>
          <p:nvPr/>
        </p:nvSpPr>
        <p:spPr>
          <a:xfrm>
            <a:off x="3111650" y="3310275"/>
            <a:ext cx="9458700" cy="72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500">
                <a:solidFill>
                  <a:schemeClr val="dk1"/>
                </a:solidFill>
                <a:latin typeface="Calibri"/>
                <a:ea typeface="Calibri"/>
                <a:cs typeface="Calibri"/>
                <a:sym typeface="Calibri"/>
              </a:rPr>
              <a:t>Comment questionne-t-on leur efficacité ?</a:t>
            </a:r>
            <a:endParaRPr sz="3500">
              <a:solidFill>
                <a:schemeClr val="dk1"/>
              </a:solidFill>
              <a:latin typeface="Calibri"/>
              <a:ea typeface="Calibri"/>
              <a:cs typeface="Calibri"/>
              <a:sym typeface="Calibri"/>
            </a:endParaRPr>
          </a:p>
        </p:txBody>
      </p:sp>
      <p:sp>
        <p:nvSpPr>
          <p:cNvPr id="138" name="Google Shape;138;g3ea3c00287e_0_26"/>
          <p:cNvSpPr txBox="1"/>
          <p:nvPr/>
        </p:nvSpPr>
        <p:spPr>
          <a:xfrm>
            <a:off x="1021750" y="5217388"/>
            <a:ext cx="9551700" cy="72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500">
                <a:solidFill>
                  <a:schemeClr val="dk1"/>
                </a:solidFill>
                <a:latin typeface="Calibri"/>
                <a:ea typeface="Calibri"/>
                <a:cs typeface="Calibri"/>
                <a:sym typeface="Calibri"/>
              </a:rPr>
              <a:t>Comment peut-on les évaluer ?</a:t>
            </a:r>
            <a:endParaRPr sz="3500">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pic>
        <p:nvPicPr>
          <p:cNvPr id="729" name="Google Shape;729;g3ec111b3fd0_0_13"/>
          <p:cNvPicPr preferRelativeResize="0"/>
          <p:nvPr/>
        </p:nvPicPr>
        <p:blipFill rotWithShape="1">
          <a:blip r:embed="rId3">
            <a:alphaModFix/>
          </a:blip>
          <a:srcRect/>
          <a:stretch/>
        </p:blipFill>
        <p:spPr>
          <a:xfrm>
            <a:off x="-4998" y="3"/>
            <a:ext cx="18292992" cy="2275407"/>
          </a:xfrm>
          <a:prstGeom prst="rect">
            <a:avLst/>
          </a:prstGeom>
          <a:noFill/>
          <a:ln>
            <a:noFill/>
          </a:ln>
        </p:spPr>
      </p:pic>
      <p:pic>
        <p:nvPicPr>
          <p:cNvPr id="730" name="Google Shape;730;g3ec111b3fd0_0_13"/>
          <p:cNvPicPr preferRelativeResize="0"/>
          <p:nvPr/>
        </p:nvPicPr>
        <p:blipFill rotWithShape="1">
          <a:blip r:embed="rId4">
            <a:alphaModFix/>
          </a:blip>
          <a:srcRect/>
          <a:stretch/>
        </p:blipFill>
        <p:spPr>
          <a:xfrm>
            <a:off x="-1" y="9660543"/>
            <a:ext cx="16835583" cy="85830"/>
          </a:xfrm>
          <a:prstGeom prst="rect">
            <a:avLst/>
          </a:prstGeom>
          <a:noFill/>
          <a:ln>
            <a:noFill/>
          </a:ln>
        </p:spPr>
      </p:pic>
      <p:grpSp>
        <p:nvGrpSpPr>
          <p:cNvPr id="731" name="Google Shape;731;g3ec111b3fd0_0_13"/>
          <p:cNvGrpSpPr/>
          <p:nvPr/>
        </p:nvGrpSpPr>
        <p:grpSpPr>
          <a:xfrm>
            <a:off x="5030214" y="7218904"/>
            <a:ext cx="11784119" cy="1816842"/>
            <a:chOff x="203083" y="5244499"/>
            <a:chExt cx="3285230" cy="940200"/>
          </a:xfrm>
        </p:grpSpPr>
        <p:pic>
          <p:nvPicPr>
            <p:cNvPr id="732" name="Google Shape;732;g3ec111b3fd0_0_13"/>
            <p:cNvPicPr preferRelativeResize="0"/>
            <p:nvPr/>
          </p:nvPicPr>
          <p:blipFill rotWithShape="1">
            <a:blip r:embed="rId4">
              <a:alphaModFix/>
            </a:blip>
            <a:srcRect l="24716"/>
            <a:stretch/>
          </p:blipFill>
          <p:spPr>
            <a:xfrm>
              <a:off x="256093" y="5271242"/>
              <a:ext cx="3170012" cy="862429"/>
            </a:xfrm>
            <a:prstGeom prst="rect">
              <a:avLst/>
            </a:prstGeom>
            <a:noFill/>
            <a:ln>
              <a:noFill/>
            </a:ln>
          </p:spPr>
        </p:pic>
        <p:sp>
          <p:nvSpPr>
            <p:cNvPr id="733" name="Google Shape;733;g3ec111b3fd0_0_13"/>
            <p:cNvSpPr txBox="1"/>
            <p:nvPr/>
          </p:nvSpPr>
          <p:spPr>
            <a:xfrm>
              <a:off x="2333013" y="5244499"/>
              <a:ext cx="1155300" cy="940200"/>
            </a:xfrm>
            <a:prstGeom prst="rect">
              <a:avLst/>
            </a:prstGeom>
            <a:noFill/>
            <a:ln>
              <a:noFill/>
            </a:ln>
          </p:spPr>
          <p:txBody>
            <a:bodyPr spcFirstLastPara="1" wrap="square" lIns="137150" tIns="68550" rIns="137150" bIns="68550" anchor="t" anchorCtr="0">
              <a:spAutoFit/>
            </a:bodyPr>
            <a:lstStyle/>
            <a:p>
              <a:pPr marL="0" marR="0" lvl="0" indent="0" algn="ctr" rtl="0">
                <a:lnSpc>
                  <a:spcPct val="107000"/>
                </a:lnSpc>
                <a:spcBef>
                  <a:spcPts val="0"/>
                </a:spcBef>
                <a:spcAft>
                  <a:spcPts val="0"/>
                </a:spcAft>
                <a:buNone/>
              </a:pPr>
              <a:r>
                <a:rPr lang="en-US" sz="3600" b="1" i="0" u="none" strike="noStrike" cap="none">
                  <a:solidFill>
                    <a:schemeClr val="lt1"/>
                  </a:solidFill>
                  <a:latin typeface="Arial"/>
                  <a:ea typeface="Arial"/>
                  <a:cs typeface="Arial"/>
                  <a:sym typeface="Arial"/>
                </a:rPr>
                <a:t>ERDF </a:t>
              </a:r>
              <a:endParaRPr sz="2000" b="0" i="0" u="none" strike="noStrike" cap="none">
                <a:solidFill>
                  <a:srgbClr val="000000"/>
                </a:solidFill>
                <a:latin typeface="Arial"/>
                <a:ea typeface="Arial"/>
                <a:cs typeface="Arial"/>
                <a:sym typeface="Arial"/>
              </a:endParaRPr>
            </a:p>
            <a:p>
              <a:pPr marL="0" marR="0" lvl="0" indent="0" algn="ctr" rtl="0">
                <a:lnSpc>
                  <a:spcPct val="107000"/>
                </a:lnSpc>
                <a:spcBef>
                  <a:spcPts val="0"/>
                </a:spcBef>
                <a:spcAft>
                  <a:spcPts val="0"/>
                </a:spcAft>
                <a:buNone/>
              </a:pPr>
              <a:r>
                <a:rPr lang="en-US" sz="3600" b="1" i="0" u="none" strike="noStrike" cap="none">
                  <a:solidFill>
                    <a:schemeClr val="lt1"/>
                  </a:solidFill>
                  <a:latin typeface="Arial"/>
                  <a:ea typeface="Arial"/>
                  <a:cs typeface="Arial"/>
                  <a:sym typeface="Arial"/>
                </a:rPr>
                <a:t>co-financement</a:t>
              </a:r>
              <a:endParaRPr sz="3600" b="1" i="0" u="none" strike="noStrike" cap="none">
                <a:solidFill>
                  <a:schemeClr val="lt1"/>
                </a:solidFill>
                <a:latin typeface="Arial"/>
                <a:ea typeface="Arial"/>
                <a:cs typeface="Arial"/>
                <a:sym typeface="Arial"/>
              </a:endParaRPr>
            </a:p>
            <a:p>
              <a:pPr marL="0" marR="0" lvl="0" indent="0" algn="ctr" rtl="0">
                <a:lnSpc>
                  <a:spcPct val="107000"/>
                </a:lnSpc>
                <a:spcBef>
                  <a:spcPts val="0"/>
                </a:spcBef>
                <a:spcAft>
                  <a:spcPts val="0"/>
                </a:spcAft>
                <a:buNone/>
              </a:pPr>
              <a:r>
                <a:rPr lang="en-US" sz="3200" b="0" i="0" u="none" strike="noStrike" cap="none">
                  <a:solidFill>
                    <a:schemeClr val="lt1"/>
                  </a:solidFill>
                  <a:latin typeface="Arial"/>
                  <a:ea typeface="Arial"/>
                  <a:cs typeface="Arial"/>
                  <a:sym typeface="Arial"/>
                </a:rPr>
                <a:t>€ 2.529.972</a:t>
              </a:r>
              <a:endParaRPr sz="2000" b="0" i="0" u="none" strike="noStrike" cap="none">
                <a:solidFill>
                  <a:srgbClr val="000000"/>
                </a:solidFill>
                <a:latin typeface="Arial"/>
                <a:ea typeface="Arial"/>
                <a:cs typeface="Arial"/>
                <a:sym typeface="Arial"/>
              </a:endParaRPr>
            </a:p>
          </p:txBody>
        </p:sp>
        <p:grpSp>
          <p:nvGrpSpPr>
            <p:cNvPr id="734" name="Google Shape;734;g3ec111b3fd0_0_13"/>
            <p:cNvGrpSpPr/>
            <p:nvPr/>
          </p:nvGrpSpPr>
          <p:grpSpPr>
            <a:xfrm>
              <a:off x="203083" y="5390355"/>
              <a:ext cx="1244680" cy="744900"/>
              <a:chOff x="6906270" y="7026161"/>
              <a:chExt cx="2851500" cy="744900"/>
            </a:xfrm>
          </p:grpSpPr>
          <p:sp>
            <p:nvSpPr>
              <p:cNvPr id="735" name="Google Shape;735;g3ec111b3fd0_0_13"/>
              <p:cNvSpPr txBox="1"/>
              <p:nvPr/>
            </p:nvSpPr>
            <p:spPr>
              <a:xfrm>
                <a:off x="6906270" y="7026161"/>
                <a:ext cx="2851500" cy="744900"/>
              </a:xfrm>
              <a:prstGeom prst="rect">
                <a:avLst/>
              </a:prstGeom>
              <a:noFill/>
              <a:ln>
                <a:noFill/>
              </a:ln>
            </p:spPr>
            <p:txBody>
              <a:bodyPr spcFirstLastPara="1" wrap="square" lIns="137150" tIns="68550" rIns="137150" bIns="68550" anchor="t" anchorCtr="0">
                <a:spAutoFit/>
              </a:bodyPr>
              <a:lstStyle/>
              <a:p>
                <a:pPr marL="0" marR="0" lvl="0" indent="0" algn="ctr" rtl="0">
                  <a:lnSpc>
                    <a:spcPct val="107000"/>
                  </a:lnSpc>
                  <a:spcBef>
                    <a:spcPts val="0"/>
                  </a:spcBef>
                  <a:spcAft>
                    <a:spcPts val="0"/>
                  </a:spcAft>
                  <a:buNone/>
                </a:pPr>
                <a:r>
                  <a:rPr lang="en-US" sz="3600" b="1" i="0" u="none" strike="noStrike" cap="none">
                    <a:solidFill>
                      <a:schemeClr val="lt1"/>
                    </a:solidFill>
                    <a:latin typeface="Arial"/>
                    <a:ea typeface="Arial"/>
                    <a:cs typeface="Arial"/>
                    <a:sym typeface="Arial"/>
                  </a:rPr>
                  <a:t>Avril 2023</a:t>
                </a:r>
                <a:endParaRPr sz="2000" b="0" i="0" u="none" strike="noStrike" cap="none">
                  <a:solidFill>
                    <a:srgbClr val="000000"/>
                  </a:solidFill>
                  <a:latin typeface="Arial"/>
                  <a:ea typeface="Arial"/>
                  <a:cs typeface="Arial"/>
                  <a:sym typeface="Arial"/>
                </a:endParaRPr>
              </a:p>
              <a:p>
                <a:pPr marL="0" marR="0" lvl="0" indent="0" algn="ctr" rtl="0">
                  <a:lnSpc>
                    <a:spcPct val="107000"/>
                  </a:lnSpc>
                  <a:spcBef>
                    <a:spcPts val="1200"/>
                  </a:spcBef>
                  <a:spcAft>
                    <a:spcPts val="0"/>
                  </a:spcAft>
                  <a:buNone/>
                </a:pPr>
                <a:r>
                  <a:rPr lang="en-US" sz="3600" b="1" i="0" u="none" strike="noStrike" cap="none">
                    <a:solidFill>
                      <a:schemeClr val="lt1"/>
                    </a:solidFill>
                    <a:latin typeface="Arial"/>
                    <a:ea typeface="Arial"/>
                    <a:cs typeface="Arial"/>
                    <a:sym typeface="Arial"/>
                  </a:rPr>
                  <a:t>Octobre 2026</a:t>
                </a:r>
                <a:endParaRPr sz="2000" b="0" i="0" u="none" strike="noStrike" cap="none">
                  <a:solidFill>
                    <a:srgbClr val="000000"/>
                  </a:solidFill>
                  <a:latin typeface="Arial"/>
                  <a:ea typeface="Arial"/>
                  <a:cs typeface="Arial"/>
                  <a:sym typeface="Arial"/>
                </a:endParaRPr>
              </a:p>
            </p:txBody>
          </p:sp>
          <p:cxnSp>
            <p:nvCxnSpPr>
              <p:cNvPr id="736" name="Google Shape;736;g3ec111b3fd0_0_13"/>
              <p:cNvCxnSpPr/>
              <p:nvPr/>
            </p:nvCxnSpPr>
            <p:spPr>
              <a:xfrm>
                <a:off x="7513746" y="7386286"/>
                <a:ext cx="1676400" cy="0"/>
              </a:xfrm>
              <a:prstGeom prst="straightConnector1">
                <a:avLst/>
              </a:prstGeom>
              <a:noFill/>
              <a:ln w="19050" cap="flat" cmpd="sng">
                <a:solidFill>
                  <a:schemeClr val="lt1"/>
                </a:solidFill>
                <a:prstDash val="solid"/>
                <a:miter lim="8000"/>
                <a:headEnd type="none" w="sm" len="sm"/>
                <a:tailEnd type="none" w="sm" len="sm"/>
              </a:ln>
            </p:spPr>
          </p:cxnSp>
        </p:grpSp>
        <p:sp>
          <p:nvSpPr>
            <p:cNvPr id="737" name="Google Shape;737;g3ec111b3fd0_0_13"/>
            <p:cNvSpPr txBox="1"/>
            <p:nvPr/>
          </p:nvSpPr>
          <p:spPr>
            <a:xfrm>
              <a:off x="1323910" y="5431230"/>
              <a:ext cx="1096200" cy="665100"/>
            </a:xfrm>
            <a:prstGeom prst="rect">
              <a:avLst/>
            </a:prstGeom>
            <a:noFill/>
            <a:ln>
              <a:noFill/>
            </a:ln>
          </p:spPr>
          <p:txBody>
            <a:bodyPr spcFirstLastPara="1" wrap="square" lIns="137150" tIns="68550" rIns="137150" bIns="68550" anchor="t" anchorCtr="0">
              <a:spAutoFit/>
            </a:bodyPr>
            <a:lstStyle/>
            <a:p>
              <a:pPr marL="0" marR="0" lvl="0" indent="0" algn="ctr" rtl="0">
                <a:lnSpc>
                  <a:spcPct val="107000"/>
                </a:lnSpc>
                <a:spcBef>
                  <a:spcPts val="0"/>
                </a:spcBef>
                <a:spcAft>
                  <a:spcPts val="0"/>
                </a:spcAft>
                <a:buNone/>
              </a:pPr>
              <a:r>
                <a:rPr lang="en-US" sz="3600" b="1" i="0" u="none" strike="noStrike" cap="none">
                  <a:solidFill>
                    <a:schemeClr val="lt1"/>
                  </a:solidFill>
                  <a:latin typeface="Arial"/>
                  <a:ea typeface="Arial"/>
                  <a:cs typeface="Arial"/>
                  <a:sym typeface="Arial"/>
                </a:rPr>
                <a:t>Budget total</a:t>
              </a:r>
              <a:endParaRPr sz="2000" b="0" i="0" u="none" strike="noStrike" cap="none">
                <a:solidFill>
                  <a:srgbClr val="000000"/>
                </a:solidFill>
                <a:latin typeface="Arial"/>
                <a:ea typeface="Arial"/>
                <a:cs typeface="Arial"/>
                <a:sym typeface="Arial"/>
              </a:endParaRPr>
            </a:p>
            <a:p>
              <a:pPr marL="0" marR="0" lvl="0" indent="0" algn="ctr" rtl="0">
                <a:lnSpc>
                  <a:spcPct val="107000"/>
                </a:lnSpc>
                <a:spcBef>
                  <a:spcPts val="0"/>
                </a:spcBef>
                <a:spcAft>
                  <a:spcPts val="0"/>
                </a:spcAft>
                <a:buNone/>
              </a:pPr>
              <a:r>
                <a:rPr lang="en-US" sz="3200" b="0" i="0" u="none" strike="noStrike" cap="none">
                  <a:solidFill>
                    <a:schemeClr val="lt1"/>
                  </a:solidFill>
                  <a:latin typeface="Arial"/>
                  <a:ea typeface="Arial"/>
                  <a:cs typeface="Arial"/>
                  <a:sym typeface="Arial"/>
                </a:rPr>
                <a:t>€</a:t>
              </a:r>
              <a:r>
                <a:rPr lang="en-US" sz="3600" b="0" i="0" u="none" strike="noStrike" cap="none">
                  <a:solidFill>
                    <a:schemeClr val="lt1"/>
                  </a:solidFill>
                  <a:latin typeface="Arial"/>
                  <a:ea typeface="Arial"/>
                  <a:cs typeface="Arial"/>
                  <a:sym typeface="Arial"/>
                </a:rPr>
                <a:t> </a:t>
              </a:r>
              <a:r>
                <a:rPr lang="en-US" sz="3200" b="0" i="0" u="none" strike="noStrike" cap="none">
                  <a:solidFill>
                    <a:schemeClr val="lt1"/>
                  </a:solidFill>
                  <a:latin typeface="Arial"/>
                  <a:ea typeface="Arial"/>
                  <a:cs typeface="Arial"/>
                  <a:sym typeface="Arial"/>
                </a:rPr>
                <a:t>4.216.620</a:t>
              </a:r>
              <a:endParaRPr sz="3600" b="0" i="0" u="none" strike="noStrike" cap="none">
                <a:solidFill>
                  <a:schemeClr val="lt1"/>
                </a:solidFill>
                <a:latin typeface="Arial"/>
                <a:ea typeface="Arial"/>
                <a:cs typeface="Arial"/>
                <a:sym typeface="Arial"/>
              </a:endParaRPr>
            </a:p>
          </p:txBody>
        </p:sp>
      </p:grpSp>
      <p:grpSp>
        <p:nvGrpSpPr>
          <p:cNvPr id="738" name="Google Shape;738;g3ec111b3fd0_0_13"/>
          <p:cNvGrpSpPr/>
          <p:nvPr/>
        </p:nvGrpSpPr>
        <p:grpSpPr>
          <a:xfrm>
            <a:off x="154389" y="3224308"/>
            <a:ext cx="6396921" cy="6173326"/>
            <a:chOff x="733089" y="1008998"/>
            <a:chExt cx="2352155" cy="2269939"/>
          </a:xfrm>
        </p:grpSpPr>
        <p:sp>
          <p:nvSpPr>
            <p:cNvPr id="739" name="Google Shape;739;g3ec111b3fd0_0_13"/>
            <p:cNvSpPr/>
            <p:nvPr/>
          </p:nvSpPr>
          <p:spPr>
            <a:xfrm>
              <a:off x="793844" y="1009137"/>
              <a:ext cx="2291400" cy="2269800"/>
            </a:xfrm>
            <a:prstGeom prst="ellipse">
              <a:avLst/>
            </a:prstGeom>
            <a:solidFill>
              <a:schemeClr val="lt1"/>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None/>
              </a:pPr>
              <a:endParaRPr sz="2801" b="0" i="0" u="none" strike="noStrike" cap="none">
                <a:solidFill>
                  <a:schemeClr val="lt1"/>
                </a:solidFill>
                <a:latin typeface="Calibri"/>
                <a:ea typeface="Calibri"/>
                <a:cs typeface="Calibri"/>
                <a:sym typeface="Calibri"/>
              </a:endParaRPr>
            </a:p>
          </p:txBody>
        </p:sp>
        <p:grpSp>
          <p:nvGrpSpPr>
            <p:cNvPr id="740" name="Google Shape;740;g3ec111b3fd0_0_13"/>
            <p:cNvGrpSpPr/>
            <p:nvPr/>
          </p:nvGrpSpPr>
          <p:grpSpPr>
            <a:xfrm>
              <a:off x="733089" y="1008998"/>
              <a:ext cx="2350525" cy="2269752"/>
              <a:chOff x="113555" y="9619543"/>
              <a:chExt cx="3085894" cy="3005100"/>
            </a:xfrm>
          </p:grpSpPr>
          <p:grpSp>
            <p:nvGrpSpPr>
              <p:cNvPr id="741" name="Google Shape;741;g3ec111b3fd0_0_13"/>
              <p:cNvGrpSpPr/>
              <p:nvPr/>
            </p:nvGrpSpPr>
            <p:grpSpPr>
              <a:xfrm>
                <a:off x="113555" y="9619543"/>
                <a:ext cx="3085894" cy="3005100"/>
                <a:chOff x="79647" y="10012571"/>
                <a:chExt cx="3085894" cy="3005100"/>
              </a:xfrm>
            </p:grpSpPr>
            <p:sp>
              <p:nvSpPr>
                <p:cNvPr id="742" name="Google Shape;742;g3ec111b3fd0_0_13"/>
                <p:cNvSpPr/>
                <p:nvPr/>
              </p:nvSpPr>
              <p:spPr>
                <a:xfrm>
                  <a:off x="161941" y="10012571"/>
                  <a:ext cx="3003600" cy="3005100"/>
                </a:xfrm>
                <a:prstGeom prst="ellipse">
                  <a:avLst/>
                </a:prstGeom>
                <a:blipFill rotWithShape="1">
                  <a:blip r:embed="rId5">
                    <a:alphaModFix/>
                  </a:blip>
                  <a:stretch>
                    <a:fillRect/>
                  </a:stretch>
                </a:blipFill>
                <a:ln w="12700" cap="flat" cmpd="sng">
                  <a:solidFill>
                    <a:srgbClr val="02085A"/>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None/>
                  </a:pPr>
                  <a:endParaRPr sz="2801" b="0" i="0" u="none" strike="noStrike" cap="none">
                    <a:solidFill>
                      <a:schemeClr val="lt1"/>
                    </a:solidFill>
                    <a:latin typeface="Calibri"/>
                    <a:ea typeface="Calibri"/>
                    <a:cs typeface="Calibri"/>
                    <a:sym typeface="Calibri"/>
                  </a:endParaRPr>
                </a:p>
              </p:txBody>
            </p:sp>
            <p:sp>
              <p:nvSpPr>
                <p:cNvPr id="743" name="Google Shape;743;g3ec111b3fd0_0_13"/>
                <p:cNvSpPr/>
                <p:nvPr/>
              </p:nvSpPr>
              <p:spPr>
                <a:xfrm>
                  <a:off x="197049" y="10064777"/>
                  <a:ext cx="1148400" cy="1062900"/>
                </a:xfrm>
                <a:prstGeom prst="ellipse">
                  <a:avLst/>
                </a:prstGeom>
                <a:solidFill>
                  <a:srgbClr val="02085A"/>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None/>
                  </a:pPr>
                  <a:endParaRPr sz="2400" b="1" i="0" u="none" strike="noStrike" cap="none">
                    <a:solidFill>
                      <a:srgbClr val="02085A"/>
                    </a:solidFill>
                    <a:latin typeface="Arial"/>
                    <a:ea typeface="Arial"/>
                    <a:cs typeface="Arial"/>
                    <a:sym typeface="Arial"/>
                  </a:endParaRPr>
                </a:p>
              </p:txBody>
            </p:sp>
            <p:sp>
              <p:nvSpPr>
                <p:cNvPr id="744" name="Google Shape;744;g3ec111b3fd0_0_13"/>
                <p:cNvSpPr txBox="1"/>
                <p:nvPr/>
              </p:nvSpPr>
              <p:spPr>
                <a:xfrm>
                  <a:off x="79647" y="10299306"/>
                  <a:ext cx="1383300" cy="606900"/>
                </a:xfrm>
                <a:prstGeom prst="rect">
                  <a:avLst/>
                </a:prstGeom>
                <a:noFill/>
                <a:ln>
                  <a:noFill/>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None/>
                  </a:pPr>
                  <a:r>
                    <a:rPr lang="en-US" sz="3600" b="1" i="0" u="none" strike="noStrike" cap="none">
                      <a:solidFill>
                        <a:schemeClr val="lt1"/>
                      </a:solidFill>
                      <a:latin typeface="Arial"/>
                      <a:ea typeface="Arial"/>
                      <a:cs typeface="Arial"/>
                      <a:sym typeface="Arial"/>
                    </a:rPr>
                    <a:t>ZONE DU PROJET</a:t>
                  </a:r>
                  <a:endParaRPr sz="2400" b="0" i="0" u="none" strike="noStrike" cap="none">
                    <a:solidFill>
                      <a:srgbClr val="000000"/>
                    </a:solidFill>
                    <a:latin typeface="Arial"/>
                    <a:ea typeface="Arial"/>
                    <a:cs typeface="Arial"/>
                    <a:sym typeface="Arial"/>
                  </a:endParaRPr>
                </a:p>
              </p:txBody>
            </p:sp>
          </p:grpSp>
          <p:sp>
            <p:nvSpPr>
              <p:cNvPr id="745" name="Google Shape;745;g3ec111b3fd0_0_13"/>
              <p:cNvSpPr/>
              <p:nvPr/>
            </p:nvSpPr>
            <p:spPr>
              <a:xfrm>
                <a:off x="764548" y="11336412"/>
                <a:ext cx="83100" cy="82500"/>
              </a:xfrm>
              <a:prstGeom prst="ellipse">
                <a:avLst/>
              </a:prstGeom>
              <a:solidFill>
                <a:srgbClr val="02085A"/>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None/>
                </a:pPr>
                <a:endParaRPr sz="2801" b="0" i="0" u="none" strike="noStrike" cap="none">
                  <a:solidFill>
                    <a:schemeClr val="lt1"/>
                  </a:solidFill>
                  <a:latin typeface="Calibri"/>
                  <a:ea typeface="Calibri"/>
                  <a:cs typeface="Calibri"/>
                  <a:sym typeface="Calibri"/>
                </a:endParaRPr>
              </a:p>
            </p:txBody>
          </p:sp>
          <p:sp>
            <p:nvSpPr>
              <p:cNvPr id="746" name="Google Shape;746;g3ec111b3fd0_0_13"/>
              <p:cNvSpPr/>
              <p:nvPr/>
            </p:nvSpPr>
            <p:spPr>
              <a:xfrm>
                <a:off x="2481588" y="10569566"/>
                <a:ext cx="83100" cy="82500"/>
              </a:xfrm>
              <a:prstGeom prst="ellipse">
                <a:avLst/>
              </a:prstGeom>
              <a:solidFill>
                <a:srgbClr val="02085A"/>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None/>
                </a:pPr>
                <a:endParaRPr sz="2801" b="0" i="0" u="none" strike="noStrike" cap="none">
                  <a:solidFill>
                    <a:schemeClr val="lt1"/>
                  </a:solidFill>
                  <a:latin typeface="Calibri"/>
                  <a:ea typeface="Calibri"/>
                  <a:cs typeface="Calibri"/>
                  <a:sym typeface="Calibri"/>
                </a:endParaRPr>
              </a:p>
            </p:txBody>
          </p:sp>
          <p:sp>
            <p:nvSpPr>
              <p:cNvPr id="747" name="Google Shape;747;g3ec111b3fd0_0_13"/>
              <p:cNvSpPr/>
              <p:nvPr/>
            </p:nvSpPr>
            <p:spPr>
              <a:xfrm>
                <a:off x="2247889" y="10597564"/>
                <a:ext cx="83100" cy="82500"/>
              </a:xfrm>
              <a:prstGeom prst="ellipse">
                <a:avLst/>
              </a:prstGeom>
              <a:solidFill>
                <a:srgbClr val="02085A"/>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None/>
                </a:pPr>
                <a:endParaRPr sz="2801" b="0" i="0" u="none" strike="noStrike" cap="none">
                  <a:solidFill>
                    <a:schemeClr val="lt1"/>
                  </a:solidFill>
                  <a:latin typeface="Calibri"/>
                  <a:ea typeface="Calibri"/>
                  <a:cs typeface="Calibri"/>
                  <a:sym typeface="Calibri"/>
                </a:endParaRPr>
              </a:p>
            </p:txBody>
          </p:sp>
          <p:sp>
            <p:nvSpPr>
              <p:cNvPr id="748" name="Google Shape;748;g3ec111b3fd0_0_13"/>
              <p:cNvSpPr/>
              <p:nvPr/>
            </p:nvSpPr>
            <p:spPr>
              <a:xfrm>
                <a:off x="2282916" y="10737494"/>
                <a:ext cx="83100" cy="82800"/>
              </a:xfrm>
              <a:prstGeom prst="ellipse">
                <a:avLst/>
              </a:prstGeom>
              <a:solidFill>
                <a:srgbClr val="02085A"/>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None/>
                </a:pPr>
                <a:endParaRPr sz="2801" b="0" i="0" u="none" strike="noStrike" cap="none">
                  <a:solidFill>
                    <a:schemeClr val="lt1"/>
                  </a:solidFill>
                  <a:latin typeface="Calibri"/>
                  <a:ea typeface="Calibri"/>
                  <a:cs typeface="Calibri"/>
                  <a:sym typeface="Calibri"/>
                </a:endParaRPr>
              </a:p>
            </p:txBody>
          </p:sp>
          <p:sp>
            <p:nvSpPr>
              <p:cNvPr id="749" name="Google Shape;749;g3ec111b3fd0_0_13"/>
              <p:cNvSpPr/>
              <p:nvPr/>
            </p:nvSpPr>
            <p:spPr>
              <a:xfrm>
                <a:off x="2086282" y="10639702"/>
                <a:ext cx="83100" cy="82500"/>
              </a:xfrm>
              <a:prstGeom prst="ellipse">
                <a:avLst/>
              </a:prstGeom>
              <a:solidFill>
                <a:srgbClr val="02085A"/>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None/>
                </a:pPr>
                <a:endParaRPr sz="2801" b="0" i="0" u="none" strike="noStrike" cap="none">
                  <a:solidFill>
                    <a:schemeClr val="lt1"/>
                  </a:solidFill>
                  <a:latin typeface="Calibri"/>
                  <a:ea typeface="Calibri"/>
                  <a:cs typeface="Calibri"/>
                  <a:sym typeface="Calibri"/>
                </a:endParaRPr>
              </a:p>
            </p:txBody>
          </p:sp>
          <p:sp>
            <p:nvSpPr>
              <p:cNvPr id="750" name="Google Shape;750;g3ec111b3fd0_0_13"/>
              <p:cNvSpPr/>
              <p:nvPr/>
            </p:nvSpPr>
            <p:spPr>
              <a:xfrm>
                <a:off x="1996287" y="10652119"/>
                <a:ext cx="83100" cy="82500"/>
              </a:xfrm>
              <a:prstGeom prst="ellipse">
                <a:avLst/>
              </a:prstGeom>
              <a:solidFill>
                <a:srgbClr val="02085A"/>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None/>
                </a:pPr>
                <a:endParaRPr sz="2801" b="0" i="0" u="none" strike="noStrike" cap="none">
                  <a:solidFill>
                    <a:schemeClr val="lt1"/>
                  </a:solidFill>
                  <a:latin typeface="Calibri"/>
                  <a:ea typeface="Calibri"/>
                  <a:cs typeface="Calibri"/>
                  <a:sym typeface="Calibri"/>
                </a:endParaRPr>
              </a:p>
            </p:txBody>
          </p:sp>
          <p:sp>
            <p:nvSpPr>
              <p:cNvPr id="751" name="Google Shape;751;g3ec111b3fd0_0_13"/>
              <p:cNvSpPr/>
              <p:nvPr/>
            </p:nvSpPr>
            <p:spPr>
              <a:xfrm>
                <a:off x="2475920" y="10094908"/>
                <a:ext cx="83100" cy="82500"/>
              </a:xfrm>
              <a:prstGeom prst="ellipse">
                <a:avLst/>
              </a:prstGeom>
              <a:solidFill>
                <a:srgbClr val="02085A"/>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None/>
                </a:pPr>
                <a:endParaRPr sz="2801" b="0" i="0" u="none" strike="noStrike" cap="none">
                  <a:solidFill>
                    <a:schemeClr val="lt1"/>
                  </a:solidFill>
                  <a:latin typeface="Calibri"/>
                  <a:ea typeface="Calibri"/>
                  <a:cs typeface="Calibri"/>
                  <a:sym typeface="Calibri"/>
                </a:endParaRPr>
              </a:p>
            </p:txBody>
          </p:sp>
        </p:grpSp>
      </p:grpSp>
      <p:pic>
        <p:nvPicPr>
          <p:cNvPr id="752" name="Google Shape;752;g3ec111b3fd0_0_13" descr="Ein Bild, das Kreis, Astronomisches Objekt, Nacht, Vollmond enthält.&#10;&#10;Automatisch generierte Beschreibung"/>
          <p:cNvPicPr preferRelativeResize="0"/>
          <p:nvPr/>
        </p:nvPicPr>
        <p:blipFill rotWithShape="1">
          <a:blip r:embed="rId6">
            <a:alphaModFix/>
          </a:blip>
          <a:srcRect/>
          <a:stretch/>
        </p:blipFill>
        <p:spPr>
          <a:xfrm>
            <a:off x="16963910" y="9114391"/>
            <a:ext cx="1098055" cy="1098055"/>
          </a:xfrm>
          <a:prstGeom prst="rect">
            <a:avLst/>
          </a:prstGeom>
          <a:noFill/>
          <a:ln>
            <a:noFill/>
          </a:ln>
        </p:spPr>
      </p:pic>
      <p:sp>
        <p:nvSpPr>
          <p:cNvPr id="753" name="Google Shape;753;g3ec111b3fd0_0_13"/>
          <p:cNvSpPr txBox="1">
            <a:spLocks noGrp="1"/>
          </p:cNvSpPr>
          <p:nvPr>
            <p:ph type="title"/>
          </p:nvPr>
        </p:nvSpPr>
        <p:spPr>
          <a:xfrm>
            <a:off x="-2856484" y="182724"/>
            <a:ext cx="15773400" cy="1988400"/>
          </a:xfrm>
          <a:prstGeom prst="rect">
            <a:avLst/>
          </a:prstGeom>
          <a:noFill/>
          <a:ln>
            <a:noFill/>
          </a:ln>
        </p:spPr>
        <p:txBody>
          <a:bodyPr spcFirstLastPara="1" wrap="square" lIns="137150" tIns="68550" rIns="137150" bIns="68550" anchor="ctr" anchorCtr="0">
            <a:noAutofit/>
          </a:bodyPr>
          <a:lstStyle/>
          <a:p>
            <a:pPr marL="0" lvl="0" indent="0" algn="ctr" rtl="0">
              <a:lnSpc>
                <a:spcPct val="100000"/>
              </a:lnSpc>
              <a:spcBef>
                <a:spcPts val="0"/>
              </a:spcBef>
              <a:spcAft>
                <a:spcPts val="0"/>
              </a:spcAft>
              <a:buClr>
                <a:srgbClr val="FFFFFF"/>
              </a:buClr>
              <a:buSzPts val="8500"/>
              <a:buNone/>
            </a:pPr>
            <a:r>
              <a:rPr lang="en-US" sz="4800" b="1">
                <a:solidFill>
                  <a:schemeClr val="lt1"/>
                </a:solidFill>
                <a:latin typeface="Arial"/>
                <a:ea typeface="Arial"/>
                <a:cs typeface="Arial"/>
                <a:sym typeface="Arial"/>
              </a:rPr>
              <a:t>DARKER SKY, </a:t>
            </a:r>
            <a:br>
              <a:rPr lang="en-US" sz="4800" b="1">
                <a:solidFill>
                  <a:schemeClr val="lt1"/>
                </a:solidFill>
                <a:latin typeface="Arial"/>
                <a:ea typeface="Arial"/>
                <a:cs typeface="Arial"/>
                <a:sym typeface="Arial"/>
              </a:rPr>
            </a:br>
            <a:r>
              <a:rPr lang="en-US" sz="4800" b="1">
                <a:solidFill>
                  <a:schemeClr val="lt1"/>
                </a:solidFill>
                <a:latin typeface="Arial"/>
                <a:ea typeface="Arial"/>
                <a:cs typeface="Arial"/>
                <a:sym typeface="Arial"/>
              </a:rPr>
              <a:t>13 partenaires, 4 pays</a:t>
            </a:r>
            <a:endParaRPr>
              <a:latin typeface="Arial"/>
              <a:ea typeface="Arial"/>
              <a:cs typeface="Arial"/>
              <a:sym typeface="Arial"/>
            </a:endParaRPr>
          </a:p>
        </p:txBody>
      </p:sp>
      <p:pic>
        <p:nvPicPr>
          <p:cNvPr id="754" name="Google Shape;754;g3ec111b3fd0_0_13"/>
          <p:cNvPicPr preferRelativeResize="0"/>
          <p:nvPr/>
        </p:nvPicPr>
        <p:blipFill rotWithShape="1">
          <a:blip r:embed="rId7">
            <a:alphaModFix/>
          </a:blip>
          <a:srcRect/>
          <a:stretch/>
        </p:blipFill>
        <p:spPr>
          <a:xfrm>
            <a:off x="6551300" y="2370301"/>
            <a:ext cx="9257916" cy="4900300"/>
          </a:xfrm>
          <a:prstGeom prst="rect">
            <a:avLst/>
          </a:prstGeom>
          <a:noFill/>
          <a:ln>
            <a:noFill/>
          </a:ln>
        </p:spPr>
      </p:pic>
      <p:pic>
        <p:nvPicPr>
          <p:cNvPr id="755" name="Google Shape;755;g3ec111b3fd0_0_13"/>
          <p:cNvPicPr preferRelativeResize="0"/>
          <p:nvPr/>
        </p:nvPicPr>
        <p:blipFill rotWithShape="1">
          <a:blip r:embed="rId8">
            <a:alphaModFix/>
          </a:blip>
          <a:srcRect l="37819"/>
          <a:stretch/>
        </p:blipFill>
        <p:spPr>
          <a:xfrm>
            <a:off x="9841550" y="367502"/>
            <a:ext cx="8034099" cy="15771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grpSp>
        <p:nvGrpSpPr>
          <p:cNvPr id="760" name="Google Shape;760;g3ec111b3fd0_0_43"/>
          <p:cNvGrpSpPr/>
          <p:nvPr/>
        </p:nvGrpSpPr>
        <p:grpSpPr>
          <a:xfrm>
            <a:off x="-2548" y="-74513"/>
            <a:ext cx="18293735" cy="10287310"/>
            <a:chOff x="959330" y="993946"/>
            <a:chExt cx="10273339" cy="5864054"/>
          </a:xfrm>
        </p:grpSpPr>
        <p:pic>
          <p:nvPicPr>
            <p:cNvPr id="761" name="Google Shape;761;g3ec111b3fd0_0_43"/>
            <p:cNvPicPr preferRelativeResize="0"/>
            <p:nvPr/>
          </p:nvPicPr>
          <p:blipFill rotWithShape="1">
            <a:blip r:embed="rId3">
              <a:alphaModFix/>
            </a:blip>
            <a:srcRect/>
            <a:stretch/>
          </p:blipFill>
          <p:spPr>
            <a:xfrm>
              <a:off x="959330" y="993946"/>
              <a:ext cx="10273339" cy="5864054"/>
            </a:xfrm>
            <a:prstGeom prst="rect">
              <a:avLst/>
            </a:prstGeom>
            <a:noFill/>
            <a:ln>
              <a:noFill/>
            </a:ln>
          </p:spPr>
        </p:pic>
        <p:sp>
          <p:nvSpPr>
            <p:cNvPr id="762" name="Google Shape;762;g3ec111b3fd0_0_43"/>
            <p:cNvSpPr txBox="1"/>
            <p:nvPr/>
          </p:nvSpPr>
          <p:spPr>
            <a:xfrm>
              <a:off x="962137" y="6637537"/>
              <a:ext cx="3466800" cy="2124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521" b="0" i="0" u="none" strike="noStrike" cap="none">
                  <a:solidFill>
                    <a:schemeClr val="lt1"/>
                  </a:solidFill>
                  <a:latin typeface="Arial"/>
                  <a:ea typeface="Arial"/>
                  <a:cs typeface="Arial"/>
                  <a:sym typeface="Arial"/>
                </a:rPr>
                <a:t>© Alicia Zinn</a:t>
              </a:r>
              <a:endParaRPr sz="1521" b="1" i="0" u="none" strike="noStrike" cap="none">
                <a:solidFill>
                  <a:schemeClr val="lt1"/>
                </a:solidFill>
                <a:latin typeface="Arial"/>
                <a:ea typeface="Arial"/>
                <a:cs typeface="Arial"/>
                <a:sym typeface="Arial"/>
              </a:endParaRPr>
            </a:p>
          </p:txBody>
        </p:sp>
      </p:grpSp>
      <p:pic>
        <p:nvPicPr>
          <p:cNvPr id="763" name="Google Shape;763;g3ec111b3fd0_0_43"/>
          <p:cNvPicPr preferRelativeResize="0"/>
          <p:nvPr/>
        </p:nvPicPr>
        <p:blipFill rotWithShape="1">
          <a:blip r:embed="rId4">
            <a:alphaModFix/>
          </a:blip>
          <a:srcRect/>
          <a:stretch/>
        </p:blipFill>
        <p:spPr>
          <a:xfrm>
            <a:off x="-2" y="9660542"/>
            <a:ext cx="16835583" cy="85830"/>
          </a:xfrm>
          <a:prstGeom prst="rect">
            <a:avLst/>
          </a:prstGeom>
          <a:noFill/>
          <a:ln>
            <a:noFill/>
          </a:ln>
        </p:spPr>
      </p:pic>
      <p:pic>
        <p:nvPicPr>
          <p:cNvPr id="764" name="Google Shape;764;g3ec111b3fd0_0_43" descr="Ein Bild, das Kreis, Astronomisches Objekt, Nacht, Vollmond enthält.&#10;&#10;Automatisch generierte Beschreibung"/>
          <p:cNvPicPr preferRelativeResize="0"/>
          <p:nvPr/>
        </p:nvPicPr>
        <p:blipFill rotWithShape="1">
          <a:blip r:embed="rId5">
            <a:alphaModFix/>
          </a:blip>
          <a:srcRect/>
          <a:stretch/>
        </p:blipFill>
        <p:spPr>
          <a:xfrm>
            <a:off x="16963908" y="9114390"/>
            <a:ext cx="1098058" cy="1098057"/>
          </a:xfrm>
          <a:prstGeom prst="rect">
            <a:avLst/>
          </a:prstGeom>
          <a:noFill/>
          <a:ln>
            <a:noFill/>
          </a:ln>
        </p:spPr>
      </p:pic>
      <p:sp>
        <p:nvSpPr>
          <p:cNvPr id="765" name="Google Shape;765;g3ec111b3fd0_0_43"/>
          <p:cNvSpPr txBox="1">
            <a:spLocks noGrp="1"/>
          </p:cNvSpPr>
          <p:nvPr>
            <p:ph type="sldNum" idx="12"/>
          </p:nvPr>
        </p:nvSpPr>
        <p:spPr>
          <a:xfrm>
            <a:off x="12784946" y="9703457"/>
            <a:ext cx="4114800" cy="547800"/>
          </a:xfrm>
          <a:prstGeom prst="rect">
            <a:avLst/>
          </a:prstGeom>
          <a:noFill/>
          <a:ln>
            <a:noFill/>
          </a:ln>
        </p:spPr>
        <p:txBody>
          <a:bodyPr spcFirstLastPara="1" wrap="square" lIns="137125" tIns="68550" rIns="137125" bIns="6855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41</a:t>
            </a:fld>
            <a:endParaRPr/>
          </a:p>
        </p:txBody>
      </p:sp>
      <p:cxnSp>
        <p:nvCxnSpPr>
          <p:cNvPr id="766" name="Google Shape;766;g3ec111b3fd0_0_43"/>
          <p:cNvCxnSpPr>
            <a:stCxn id="767" idx="0"/>
          </p:cNvCxnSpPr>
          <p:nvPr/>
        </p:nvCxnSpPr>
        <p:spPr>
          <a:xfrm rot="5400000" flipH="1">
            <a:off x="1517842" y="1587647"/>
            <a:ext cx="1467000" cy="4766400"/>
          </a:xfrm>
          <a:prstGeom prst="bentConnector2">
            <a:avLst/>
          </a:prstGeom>
          <a:noFill/>
          <a:ln w="19050" cap="flat" cmpd="sng">
            <a:solidFill>
              <a:schemeClr val="lt1"/>
            </a:solidFill>
            <a:prstDash val="solid"/>
            <a:round/>
            <a:headEnd type="triangle" w="med" len="med"/>
            <a:tailEnd type="none" w="sm" len="sm"/>
          </a:ln>
        </p:spPr>
      </p:cxnSp>
      <p:grpSp>
        <p:nvGrpSpPr>
          <p:cNvPr id="768" name="Google Shape;768;g3ec111b3fd0_0_43"/>
          <p:cNvGrpSpPr/>
          <p:nvPr/>
        </p:nvGrpSpPr>
        <p:grpSpPr>
          <a:xfrm>
            <a:off x="3013128" y="4704347"/>
            <a:ext cx="5874242" cy="3909697"/>
            <a:chOff x="1532425" y="2429613"/>
            <a:chExt cx="3026400" cy="1668600"/>
          </a:xfrm>
        </p:grpSpPr>
        <p:sp>
          <p:nvSpPr>
            <p:cNvPr id="767" name="Google Shape;767;g3ec111b3fd0_0_43"/>
            <p:cNvSpPr/>
            <p:nvPr/>
          </p:nvSpPr>
          <p:spPr>
            <a:xfrm>
              <a:off x="1532425" y="2429613"/>
              <a:ext cx="1670700" cy="1668600"/>
            </a:xfrm>
            <a:prstGeom prst="rect">
              <a:avLst/>
            </a:prstGeom>
            <a:solidFill>
              <a:srgbClr val="FFC000"/>
            </a:solidFill>
            <a:ln w="9525" cap="flat" cmpd="sng">
              <a:solidFill>
                <a:srgbClr val="FFC000"/>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l"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cxnSp>
          <p:nvCxnSpPr>
            <p:cNvPr id="769" name="Google Shape;769;g3ec111b3fd0_0_43"/>
            <p:cNvCxnSpPr>
              <a:stCxn id="767" idx="1"/>
              <a:endCxn id="770" idx="2"/>
            </p:cNvCxnSpPr>
            <p:nvPr/>
          </p:nvCxnSpPr>
          <p:spPr>
            <a:xfrm>
              <a:off x="1532425" y="3263913"/>
              <a:ext cx="3026400" cy="324000"/>
            </a:xfrm>
            <a:prstGeom prst="bentConnector4">
              <a:avLst>
                <a:gd name="adj1" fmla="val -28340"/>
                <a:gd name="adj2" fmla="val -317277"/>
              </a:avLst>
            </a:prstGeom>
            <a:noFill/>
            <a:ln w="19050" cap="flat" cmpd="sng">
              <a:solidFill>
                <a:srgbClr val="FFC000"/>
              </a:solidFill>
              <a:prstDash val="solid"/>
              <a:round/>
              <a:headEnd type="none" w="sm" len="sm"/>
              <a:tailEnd type="triangle" w="med" len="med"/>
            </a:ln>
          </p:spPr>
        </p:cxnSp>
        <p:sp>
          <p:nvSpPr>
            <p:cNvPr id="771" name="Google Shape;771;g3ec111b3fd0_0_43"/>
            <p:cNvSpPr txBox="1"/>
            <p:nvPr/>
          </p:nvSpPr>
          <p:spPr>
            <a:xfrm>
              <a:off x="1674618" y="2760869"/>
              <a:ext cx="1386300" cy="866100"/>
            </a:xfrm>
            <a:prstGeom prst="rect">
              <a:avLst/>
            </a:prstGeom>
            <a:noFill/>
            <a:ln w="9525" cap="flat" cmpd="sng">
              <a:solidFill>
                <a:srgbClr val="FFC000"/>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r>
                <a:rPr lang="en-US" sz="4200" b="0" i="0" u="none" strike="noStrike" cap="none">
                  <a:solidFill>
                    <a:schemeClr val="lt1"/>
                  </a:solidFill>
                  <a:latin typeface="Fira Sans Extra Condensed Medium"/>
                  <a:ea typeface="Fira Sans Extra Condensed Medium"/>
                  <a:cs typeface="Fira Sans Extra Condensed Medium"/>
                  <a:sym typeface="Fira Sans Extra Condensed Medium"/>
                </a:rPr>
                <a:t>Poser un cadre commun</a:t>
              </a:r>
              <a:endParaRPr sz="2400" b="0" i="0" u="none" strike="noStrike" cap="none">
                <a:solidFill>
                  <a:srgbClr val="FFFFFF"/>
                </a:solidFill>
                <a:latin typeface="Fira Sans Extra Condensed Medium"/>
                <a:ea typeface="Fira Sans Extra Condensed Medium"/>
                <a:cs typeface="Fira Sans Extra Condensed Medium"/>
                <a:sym typeface="Fira Sans Extra Condensed Medium"/>
              </a:endParaRPr>
            </a:p>
          </p:txBody>
        </p:sp>
        <p:sp>
          <p:nvSpPr>
            <p:cNvPr id="772" name="Google Shape;772;g3ec111b3fd0_0_43"/>
            <p:cNvSpPr txBox="1"/>
            <p:nvPr/>
          </p:nvSpPr>
          <p:spPr>
            <a:xfrm>
              <a:off x="1696218" y="3384204"/>
              <a:ext cx="1343100" cy="382800"/>
            </a:xfrm>
            <a:prstGeom prst="rect">
              <a:avLst/>
            </a:prstGeom>
            <a:noFill/>
            <a:ln w="9525" cap="flat" cmpd="sng">
              <a:solidFill>
                <a:srgbClr val="FFC000"/>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Roboto"/>
                <a:ea typeface="Roboto"/>
                <a:cs typeface="Roboto"/>
                <a:sym typeface="Roboto"/>
              </a:endParaRPr>
            </a:p>
          </p:txBody>
        </p:sp>
      </p:grpSp>
      <p:grpSp>
        <p:nvGrpSpPr>
          <p:cNvPr id="773" name="Google Shape;773;g3ec111b3fd0_0_43"/>
          <p:cNvGrpSpPr/>
          <p:nvPr/>
        </p:nvGrpSpPr>
        <p:grpSpPr>
          <a:xfrm>
            <a:off x="7266103" y="2316341"/>
            <a:ext cx="5874242" cy="5102084"/>
            <a:chOff x="3723551" y="1410388"/>
            <a:chExt cx="3026400" cy="2177400"/>
          </a:xfrm>
        </p:grpSpPr>
        <p:sp>
          <p:nvSpPr>
            <p:cNvPr id="770" name="Google Shape;770;g3ec111b3fd0_0_43"/>
            <p:cNvSpPr/>
            <p:nvPr/>
          </p:nvSpPr>
          <p:spPr>
            <a:xfrm>
              <a:off x="3723551" y="1919188"/>
              <a:ext cx="1670700" cy="1668600"/>
            </a:xfrm>
            <a:prstGeom prst="rect">
              <a:avLst/>
            </a:prstGeom>
            <a:solidFill>
              <a:srgbClr val="00B050"/>
            </a:solidFill>
            <a:ln>
              <a:noFill/>
            </a:ln>
          </p:spPr>
          <p:txBody>
            <a:bodyPr spcFirstLastPara="1" wrap="square" lIns="137125" tIns="137125" rIns="137125" bIns="137125" anchor="ctr" anchorCtr="0">
              <a:noAutofit/>
            </a:bodyPr>
            <a:lstStyle/>
            <a:p>
              <a:pPr marL="0" marR="0" lvl="0" indent="0" algn="l"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cxnSp>
          <p:nvCxnSpPr>
            <p:cNvPr id="774" name="Google Shape;774;g3ec111b3fd0_0_43"/>
            <p:cNvCxnSpPr>
              <a:stCxn id="770" idx="1"/>
              <a:endCxn id="775" idx="0"/>
            </p:cNvCxnSpPr>
            <p:nvPr/>
          </p:nvCxnSpPr>
          <p:spPr>
            <a:xfrm rot="10800000" flipH="1">
              <a:off x="3723551" y="1410388"/>
              <a:ext cx="3026400" cy="1343100"/>
            </a:xfrm>
            <a:prstGeom prst="bentConnector4">
              <a:avLst>
                <a:gd name="adj1" fmla="val -63439"/>
                <a:gd name="adj2" fmla="val 133629"/>
              </a:avLst>
            </a:prstGeom>
            <a:noFill/>
            <a:ln w="19050" cap="flat" cmpd="sng">
              <a:solidFill>
                <a:srgbClr val="00B050"/>
              </a:solidFill>
              <a:prstDash val="solid"/>
              <a:round/>
              <a:headEnd type="none" w="sm" len="sm"/>
              <a:tailEnd type="triangle" w="med" len="med"/>
            </a:ln>
          </p:spPr>
        </p:cxnSp>
        <p:sp>
          <p:nvSpPr>
            <p:cNvPr id="776" name="Google Shape;776;g3ec111b3fd0_0_43"/>
            <p:cNvSpPr txBox="1"/>
            <p:nvPr/>
          </p:nvSpPr>
          <p:spPr>
            <a:xfrm>
              <a:off x="3865751" y="2250461"/>
              <a:ext cx="1386300" cy="971700"/>
            </a:xfrm>
            <a:prstGeom prst="rect">
              <a:avLst/>
            </a:prstGeom>
            <a:noFill/>
            <a:ln>
              <a:noFill/>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r>
                <a:rPr lang="en-US" sz="4200" b="0" i="0" u="none" strike="noStrike" cap="none">
                  <a:solidFill>
                    <a:schemeClr val="lt1"/>
                  </a:solidFill>
                  <a:latin typeface="Fira Sans Extra Condensed Medium"/>
                  <a:ea typeface="Fira Sans Extra Condensed Medium"/>
                  <a:cs typeface="Fira Sans Extra Condensed Medium"/>
                  <a:sym typeface="Fira Sans Extra Condensed Medium"/>
                </a:rPr>
                <a:t>Préparer, tester et évaluer</a:t>
              </a:r>
              <a:endParaRPr sz="4200" b="0" i="0" u="none" strike="noStrike" cap="none">
                <a:solidFill>
                  <a:schemeClr val="lt1"/>
                </a:solidFill>
                <a:latin typeface="Fira Sans Extra Condensed Medium"/>
                <a:ea typeface="Fira Sans Extra Condensed Medium"/>
                <a:cs typeface="Fira Sans Extra Condensed Medium"/>
                <a:sym typeface="Fira Sans Extra Condensed Medium"/>
              </a:endParaRPr>
            </a:p>
            <a:p>
              <a:pPr marL="0" marR="0" lvl="0" indent="0" algn="ctr" rtl="0">
                <a:lnSpc>
                  <a:spcPct val="100000"/>
                </a:lnSpc>
                <a:spcBef>
                  <a:spcPts val="0"/>
                </a:spcBef>
                <a:spcAft>
                  <a:spcPts val="0"/>
                </a:spcAft>
                <a:buNone/>
              </a:pPr>
              <a:endParaRPr sz="2400" b="0" i="0" u="none" strike="noStrike" cap="none">
                <a:solidFill>
                  <a:srgbClr val="FFFFFF"/>
                </a:solidFill>
                <a:latin typeface="Fira Sans Extra Condensed Medium"/>
                <a:ea typeface="Fira Sans Extra Condensed Medium"/>
                <a:cs typeface="Fira Sans Extra Condensed Medium"/>
                <a:sym typeface="Fira Sans Extra Condensed Medium"/>
              </a:endParaRPr>
            </a:p>
          </p:txBody>
        </p:sp>
      </p:grpSp>
      <p:grpSp>
        <p:nvGrpSpPr>
          <p:cNvPr id="777" name="Google Shape;777;g3ec111b3fd0_0_43"/>
          <p:cNvGrpSpPr/>
          <p:nvPr/>
        </p:nvGrpSpPr>
        <p:grpSpPr>
          <a:xfrm>
            <a:off x="11519079" y="2316341"/>
            <a:ext cx="6768364" cy="6853860"/>
            <a:chOff x="5914678" y="1410388"/>
            <a:chExt cx="3487050" cy="2925000"/>
          </a:xfrm>
        </p:grpSpPr>
        <p:sp>
          <p:nvSpPr>
            <p:cNvPr id="775" name="Google Shape;775;g3ec111b3fd0_0_43"/>
            <p:cNvSpPr/>
            <p:nvPr/>
          </p:nvSpPr>
          <p:spPr>
            <a:xfrm>
              <a:off x="5914678" y="1410388"/>
              <a:ext cx="1670700" cy="1668600"/>
            </a:xfrm>
            <a:prstGeom prst="rect">
              <a:avLst/>
            </a:prstGeom>
            <a:solidFill>
              <a:srgbClr val="31538F"/>
            </a:solidFill>
            <a:ln>
              <a:noFill/>
            </a:ln>
          </p:spPr>
          <p:txBody>
            <a:bodyPr spcFirstLastPara="1" wrap="square" lIns="137125" tIns="137125" rIns="137125" bIns="137125" anchor="ctr" anchorCtr="0">
              <a:noAutofit/>
            </a:bodyPr>
            <a:lstStyle/>
            <a:p>
              <a:pPr marL="0" marR="0" lvl="0" indent="0" algn="l"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cxnSp>
          <p:nvCxnSpPr>
            <p:cNvPr id="778" name="Google Shape;778;g3ec111b3fd0_0_43"/>
            <p:cNvCxnSpPr>
              <a:stCxn id="775" idx="2"/>
            </p:cNvCxnSpPr>
            <p:nvPr/>
          </p:nvCxnSpPr>
          <p:spPr>
            <a:xfrm rot="-5400000" flipH="1">
              <a:off x="7447678" y="2381338"/>
              <a:ext cx="1256400" cy="2651700"/>
            </a:xfrm>
            <a:prstGeom prst="bentConnector2">
              <a:avLst/>
            </a:prstGeom>
            <a:noFill/>
            <a:ln w="19050" cap="flat" cmpd="sng">
              <a:solidFill>
                <a:srgbClr val="31538F"/>
              </a:solidFill>
              <a:prstDash val="solid"/>
              <a:round/>
              <a:headEnd type="none" w="sm" len="sm"/>
              <a:tailEnd type="none" w="sm" len="sm"/>
            </a:ln>
          </p:spPr>
        </p:cxnSp>
        <p:sp>
          <p:nvSpPr>
            <p:cNvPr id="779" name="Google Shape;779;g3ec111b3fd0_0_43"/>
            <p:cNvSpPr txBox="1"/>
            <p:nvPr/>
          </p:nvSpPr>
          <p:spPr>
            <a:xfrm>
              <a:off x="6059105" y="1741655"/>
              <a:ext cx="1386300" cy="879300"/>
            </a:xfrm>
            <a:prstGeom prst="rect">
              <a:avLst/>
            </a:prstGeom>
            <a:noFill/>
            <a:ln>
              <a:noFill/>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Fira Sans Extra Condensed Medium"/>
                  <a:ea typeface="Fira Sans Extra Condensed Medium"/>
                  <a:cs typeface="Fira Sans Extra Condensed Medium"/>
                  <a:sym typeface="Fira Sans Extra Condensed Medium"/>
                </a:rPr>
                <a:t>Diffuser et déployer des éclairages plus performants</a:t>
              </a:r>
              <a:endParaRPr sz="1600" b="0" i="0" u="none" strike="noStrike" cap="none">
                <a:solidFill>
                  <a:srgbClr val="FFFFFF"/>
                </a:solidFill>
                <a:latin typeface="Fira Sans Extra Condensed Medium"/>
                <a:ea typeface="Fira Sans Extra Condensed Medium"/>
                <a:cs typeface="Fira Sans Extra Condensed Medium"/>
                <a:sym typeface="Fira Sans Extra Condensed Medium"/>
              </a:endParaRPr>
            </a:p>
          </p:txBody>
        </p:sp>
        <p:sp>
          <p:nvSpPr>
            <p:cNvPr id="780" name="Google Shape;780;g3ec111b3fd0_0_43"/>
            <p:cNvSpPr txBox="1"/>
            <p:nvPr/>
          </p:nvSpPr>
          <p:spPr>
            <a:xfrm>
              <a:off x="6080700" y="2121638"/>
              <a:ext cx="1343100" cy="626100"/>
            </a:xfrm>
            <a:prstGeom prst="rect">
              <a:avLst/>
            </a:prstGeom>
            <a:noFill/>
            <a:ln>
              <a:noFill/>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Roboto"/>
                <a:ea typeface="Roboto"/>
                <a:cs typeface="Roboto"/>
                <a:sym typeface="Roboto"/>
              </a:endParaRPr>
            </a:p>
          </p:txBody>
        </p:sp>
      </p:grpSp>
      <p:sp>
        <p:nvSpPr>
          <p:cNvPr id="781" name="Google Shape;781;g3ec111b3fd0_0_43"/>
          <p:cNvSpPr txBox="1"/>
          <p:nvPr/>
        </p:nvSpPr>
        <p:spPr>
          <a:xfrm>
            <a:off x="0" y="63351"/>
            <a:ext cx="18288000" cy="1015800"/>
          </a:xfrm>
          <a:prstGeom prst="rect">
            <a:avLst/>
          </a:prstGeom>
          <a:noFill/>
          <a:ln>
            <a:noFill/>
          </a:ln>
        </p:spPr>
        <p:txBody>
          <a:bodyPr spcFirstLastPara="1" wrap="square" lIns="182850" tIns="182850" rIns="182850" bIns="182850" anchor="t" anchorCtr="0">
            <a:spAutoFit/>
          </a:bodyPr>
          <a:lstStyle/>
          <a:p>
            <a:pPr marL="0" marR="0" lvl="0" indent="0" algn="r" rtl="0">
              <a:lnSpc>
                <a:spcPct val="100000"/>
              </a:lnSpc>
              <a:spcBef>
                <a:spcPts val="0"/>
              </a:spcBef>
              <a:spcAft>
                <a:spcPts val="0"/>
              </a:spcAft>
              <a:buNone/>
            </a:pPr>
            <a:r>
              <a:rPr lang="en-US" sz="4200" b="1" i="0" u="none" strike="noStrike" cap="none">
                <a:solidFill>
                  <a:schemeClr val="lt1"/>
                </a:solidFill>
                <a:latin typeface="Century Gothic"/>
                <a:ea typeface="Century Gothic"/>
                <a:cs typeface="Century Gothic"/>
                <a:sym typeface="Century Gothic"/>
              </a:rPr>
              <a:t>Objectif : Action/Évaluation/Transmission</a:t>
            </a:r>
            <a:endParaRPr sz="4200" b="1" i="0" u="none" strike="noStrike" cap="none">
              <a:solidFill>
                <a:schemeClr val="lt1"/>
              </a:solidFill>
              <a:latin typeface="Century Gothic"/>
              <a:ea typeface="Century Gothic"/>
              <a:cs typeface="Century Gothic"/>
              <a:sym typeface="Century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pic>
        <p:nvPicPr>
          <p:cNvPr id="786" name="Google Shape;786;g3ec111b3fd0_0_68"/>
          <p:cNvPicPr preferRelativeResize="0"/>
          <p:nvPr/>
        </p:nvPicPr>
        <p:blipFill rotWithShape="1">
          <a:blip r:embed="rId3">
            <a:alphaModFix/>
          </a:blip>
          <a:srcRect/>
          <a:stretch/>
        </p:blipFill>
        <p:spPr>
          <a:xfrm>
            <a:off x="-4998" y="0"/>
            <a:ext cx="18292997" cy="1846197"/>
          </a:xfrm>
          <a:prstGeom prst="rect">
            <a:avLst/>
          </a:prstGeom>
          <a:noFill/>
          <a:ln>
            <a:noFill/>
          </a:ln>
        </p:spPr>
      </p:pic>
      <p:pic>
        <p:nvPicPr>
          <p:cNvPr id="787" name="Google Shape;787;g3ec111b3fd0_0_68"/>
          <p:cNvPicPr preferRelativeResize="0"/>
          <p:nvPr/>
        </p:nvPicPr>
        <p:blipFill rotWithShape="1">
          <a:blip r:embed="rId4">
            <a:alphaModFix/>
          </a:blip>
          <a:srcRect/>
          <a:stretch/>
        </p:blipFill>
        <p:spPr>
          <a:xfrm>
            <a:off x="-2" y="9660542"/>
            <a:ext cx="16835583" cy="85830"/>
          </a:xfrm>
          <a:prstGeom prst="rect">
            <a:avLst/>
          </a:prstGeom>
          <a:noFill/>
          <a:ln>
            <a:noFill/>
          </a:ln>
        </p:spPr>
      </p:pic>
      <p:sp>
        <p:nvSpPr>
          <p:cNvPr id="788" name="Google Shape;788;g3ec111b3fd0_0_68"/>
          <p:cNvSpPr txBox="1"/>
          <p:nvPr/>
        </p:nvSpPr>
        <p:spPr>
          <a:xfrm>
            <a:off x="1066800" y="376136"/>
            <a:ext cx="16269000" cy="7851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4200" b="1" i="0" u="none" strike="noStrike" cap="none">
                <a:solidFill>
                  <a:schemeClr val="lt1"/>
                </a:solidFill>
                <a:latin typeface="Century Gothic"/>
                <a:ea typeface="Century Gothic"/>
                <a:cs typeface="Century Gothic"/>
                <a:sym typeface="Century Gothic"/>
              </a:rPr>
              <a:t>9 sites ateliers dont 2 à Brest</a:t>
            </a:r>
            <a:endParaRPr sz="4200" b="1" i="0" u="none" strike="noStrike" cap="none">
              <a:solidFill>
                <a:srgbClr val="000000"/>
              </a:solidFill>
              <a:latin typeface="Century Gothic"/>
              <a:ea typeface="Century Gothic"/>
              <a:cs typeface="Century Gothic"/>
              <a:sym typeface="Century Gothic"/>
            </a:endParaRPr>
          </a:p>
        </p:txBody>
      </p:sp>
      <p:pic>
        <p:nvPicPr>
          <p:cNvPr id="789" name="Google Shape;789;g3ec111b3fd0_0_68" descr="Ein Bild, das Text, Karte, Atlas enthält.&#10;&#10;Automatisch generierte Beschreibung"/>
          <p:cNvPicPr preferRelativeResize="0"/>
          <p:nvPr/>
        </p:nvPicPr>
        <p:blipFill rotWithShape="1">
          <a:blip r:embed="rId5">
            <a:alphaModFix/>
          </a:blip>
          <a:srcRect/>
          <a:stretch/>
        </p:blipFill>
        <p:spPr>
          <a:xfrm>
            <a:off x="9854769" y="2450735"/>
            <a:ext cx="7080684" cy="6441451"/>
          </a:xfrm>
          <a:prstGeom prst="rect">
            <a:avLst/>
          </a:prstGeom>
          <a:noFill/>
          <a:ln>
            <a:noFill/>
          </a:ln>
        </p:spPr>
      </p:pic>
      <p:pic>
        <p:nvPicPr>
          <p:cNvPr id="790" name="Google Shape;790;g3ec111b3fd0_0_68" descr="Ein Bild, das Kreis, Astronomisches Objekt, Nacht, Vollmond enthält.&#10;&#10;Automatisch generierte Beschreibung"/>
          <p:cNvPicPr preferRelativeResize="0"/>
          <p:nvPr/>
        </p:nvPicPr>
        <p:blipFill rotWithShape="1">
          <a:blip r:embed="rId6">
            <a:alphaModFix/>
          </a:blip>
          <a:srcRect/>
          <a:stretch/>
        </p:blipFill>
        <p:spPr>
          <a:xfrm>
            <a:off x="16963908" y="9114390"/>
            <a:ext cx="1098058" cy="1098057"/>
          </a:xfrm>
          <a:prstGeom prst="rect">
            <a:avLst/>
          </a:prstGeom>
          <a:noFill/>
          <a:ln>
            <a:noFill/>
          </a:ln>
        </p:spPr>
      </p:pic>
      <p:sp>
        <p:nvSpPr>
          <p:cNvPr id="791" name="Google Shape;791;g3ec111b3fd0_0_68"/>
          <p:cNvSpPr txBox="1">
            <a:spLocks noGrp="1"/>
          </p:cNvSpPr>
          <p:nvPr>
            <p:ph type="sldNum" idx="12"/>
          </p:nvPr>
        </p:nvSpPr>
        <p:spPr>
          <a:xfrm>
            <a:off x="12784946" y="9703457"/>
            <a:ext cx="4114800" cy="547800"/>
          </a:xfrm>
          <a:prstGeom prst="rect">
            <a:avLst/>
          </a:prstGeom>
          <a:noFill/>
          <a:ln>
            <a:noFill/>
          </a:ln>
        </p:spPr>
        <p:txBody>
          <a:bodyPr spcFirstLastPara="1" wrap="square" lIns="137125" tIns="68550" rIns="137125" bIns="6855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42</a:t>
            </a:fld>
            <a:endParaRPr/>
          </a:p>
        </p:txBody>
      </p:sp>
      <p:pic>
        <p:nvPicPr>
          <p:cNvPr id="792" name="Google Shape;792;g3ec111b3fd0_0_68"/>
          <p:cNvPicPr preferRelativeResize="0"/>
          <p:nvPr/>
        </p:nvPicPr>
        <p:blipFill rotWithShape="1">
          <a:blip r:embed="rId7">
            <a:alphaModFix/>
          </a:blip>
          <a:srcRect/>
          <a:stretch/>
        </p:blipFill>
        <p:spPr>
          <a:xfrm>
            <a:off x="228601" y="2074797"/>
            <a:ext cx="9229274" cy="7357143"/>
          </a:xfrm>
          <a:prstGeom prst="rect">
            <a:avLst/>
          </a:prstGeom>
          <a:noFill/>
          <a:ln>
            <a:noFill/>
          </a:ln>
        </p:spPr>
      </p:pic>
      <p:sp>
        <p:nvSpPr>
          <p:cNvPr id="793" name="Google Shape;793;g3ec111b3fd0_0_68"/>
          <p:cNvSpPr/>
          <p:nvPr/>
        </p:nvSpPr>
        <p:spPr>
          <a:xfrm>
            <a:off x="10962075" y="5574263"/>
            <a:ext cx="413100" cy="358200"/>
          </a:xfrm>
          <a:prstGeom prst="downArrow">
            <a:avLst>
              <a:gd name="adj1" fmla="val 50000"/>
              <a:gd name="adj2" fmla="val 50000"/>
            </a:avLst>
          </a:prstGeom>
          <a:solidFill>
            <a:srgbClr val="FFC000"/>
          </a:solidFill>
          <a:ln w="9525" cap="flat" cmpd="sng">
            <a:solidFill>
              <a:srgbClr val="31538F"/>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g3ec111b3fd0_0_79"/>
          <p:cNvSpPr txBox="1">
            <a:spLocks noGrp="1"/>
          </p:cNvSpPr>
          <p:nvPr>
            <p:ph type="sldNum" idx="12"/>
          </p:nvPr>
        </p:nvSpPr>
        <p:spPr>
          <a:xfrm>
            <a:off x="12784946" y="9703457"/>
            <a:ext cx="4114800" cy="547800"/>
          </a:xfrm>
          <a:prstGeom prst="rect">
            <a:avLst/>
          </a:prstGeom>
          <a:noFill/>
          <a:ln>
            <a:noFill/>
          </a:ln>
        </p:spPr>
        <p:txBody>
          <a:bodyPr spcFirstLastPara="1" wrap="square" lIns="137125" tIns="68550" rIns="137125" bIns="6855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43</a:t>
            </a:fld>
            <a:endParaRPr/>
          </a:p>
        </p:txBody>
      </p:sp>
      <p:pic>
        <p:nvPicPr>
          <p:cNvPr id="800" name="Google Shape;800;g3ec111b3fd0_0_79"/>
          <p:cNvPicPr preferRelativeResize="0"/>
          <p:nvPr/>
        </p:nvPicPr>
        <p:blipFill rotWithShape="1">
          <a:blip r:embed="rId3">
            <a:alphaModFix/>
          </a:blip>
          <a:srcRect/>
          <a:stretch/>
        </p:blipFill>
        <p:spPr>
          <a:xfrm>
            <a:off x="-4998" y="0"/>
            <a:ext cx="18292997" cy="1846197"/>
          </a:xfrm>
          <a:prstGeom prst="rect">
            <a:avLst/>
          </a:prstGeom>
          <a:noFill/>
          <a:ln>
            <a:noFill/>
          </a:ln>
        </p:spPr>
      </p:pic>
      <p:pic>
        <p:nvPicPr>
          <p:cNvPr id="801" name="Google Shape;801;g3ec111b3fd0_0_79"/>
          <p:cNvPicPr preferRelativeResize="0"/>
          <p:nvPr/>
        </p:nvPicPr>
        <p:blipFill rotWithShape="1">
          <a:blip r:embed="rId4">
            <a:alphaModFix/>
          </a:blip>
          <a:srcRect/>
          <a:stretch/>
        </p:blipFill>
        <p:spPr>
          <a:xfrm>
            <a:off x="2443862" y="4633449"/>
            <a:ext cx="2547920" cy="2249094"/>
          </a:xfrm>
          <a:prstGeom prst="rect">
            <a:avLst/>
          </a:prstGeom>
          <a:noFill/>
          <a:ln>
            <a:noFill/>
          </a:ln>
        </p:spPr>
      </p:pic>
      <p:pic>
        <p:nvPicPr>
          <p:cNvPr id="802" name="Google Shape;802;g3ec111b3fd0_0_79" title="Bird Silhouette, Blackbird Free Stock Photo - Public Domain Pictures"/>
          <p:cNvPicPr preferRelativeResize="0"/>
          <p:nvPr/>
        </p:nvPicPr>
        <p:blipFill rotWithShape="1">
          <a:blip r:embed="rId5">
            <a:alphaModFix/>
          </a:blip>
          <a:srcRect l="2108" t="3218" r="2953" b="1571"/>
          <a:stretch/>
        </p:blipFill>
        <p:spPr>
          <a:xfrm>
            <a:off x="7360636" y="5127691"/>
            <a:ext cx="1042425" cy="1045498"/>
          </a:xfrm>
          <a:prstGeom prst="rect">
            <a:avLst/>
          </a:prstGeom>
          <a:noFill/>
          <a:ln>
            <a:noFill/>
          </a:ln>
        </p:spPr>
      </p:pic>
      <p:pic>
        <p:nvPicPr>
          <p:cNvPr id="803" name="Google Shape;803;g3ec111b3fd0_0_79" title="Fichier:Bat shadow.svg — Wikipédia"/>
          <p:cNvPicPr preferRelativeResize="0"/>
          <p:nvPr/>
        </p:nvPicPr>
        <p:blipFill rotWithShape="1">
          <a:blip r:embed="rId6">
            <a:alphaModFix/>
          </a:blip>
          <a:srcRect/>
          <a:stretch/>
        </p:blipFill>
        <p:spPr>
          <a:xfrm>
            <a:off x="8544658" y="4347127"/>
            <a:ext cx="1447460" cy="641738"/>
          </a:xfrm>
          <a:prstGeom prst="rect">
            <a:avLst/>
          </a:prstGeom>
          <a:noFill/>
          <a:ln>
            <a:noFill/>
          </a:ln>
        </p:spPr>
      </p:pic>
      <p:pic>
        <p:nvPicPr>
          <p:cNvPr id="804" name="Google Shape;804;g3ec111b3fd0_0_79" title="Mosquito | Free SVG"/>
          <p:cNvPicPr preferRelativeResize="0"/>
          <p:nvPr/>
        </p:nvPicPr>
        <p:blipFill rotWithShape="1">
          <a:blip r:embed="rId7">
            <a:alphaModFix/>
          </a:blip>
          <a:srcRect/>
          <a:stretch/>
        </p:blipFill>
        <p:spPr>
          <a:xfrm>
            <a:off x="9878953" y="5209477"/>
            <a:ext cx="963714" cy="963713"/>
          </a:xfrm>
          <a:prstGeom prst="rect">
            <a:avLst/>
          </a:prstGeom>
          <a:noFill/>
          <a:ln>
            <a:noFill/>
          </a:ln>
        </p:spPr>
      </p:pic>
      <p:pic>
        <p:nvPicPr>
          <p:cNvPr id="805" name="Google Shape;805;g3ec111b3fd0_0_79"/>
          <p:cNvPicPr preferRelativeResize="0"/>
          <p:nvPr/>
        </p:nvPicPr>
        <p:blipFill rotWithShape="1">
          <a:blip r:embed="rId8">
            <a:alphaModFix/>
          </a:blip>
          <a:srcRect/>
          <a:stretch/>
        </p:blipFill>
        <p:spPr>
          <a:xfrm>
            <a:off x="8696716" y="6173189"/>
            <a:ext cx="1000125" cy="1000125"/>
          </a:xfrm>
          <a:prstGeom prst="rect">
            <a:avLst/>
          </a:prstGeom>
          <a:noFill/>
          <a:ln>
            <a:noFill/>
          </a:ln>
        </p:spPr>
      </p:pic>
      <p:pic>
        <p:nvPicPr>
          <p:cNvPr id="806" name="Google Shape;806;g3ec111b3fd0_0_79" title="Icon Notebook Images | Free Photos, PNG Stickers, Wallpapers ..."/>
          <p:cNvPicPr preferRelativeResize="0"/>
          <p:nvPr/>
        </p:nvPicPr>
        <p:blipFill rotWithShape="1">
          <a:blip r:embed="rId9">
            <a:alphaModFix/>
          </a:blip>
          <a:srcRect t="9982" b="7044"/>
          <a:stretch/>
        </p:blipFill>
        <p:spPr>
          <a:xfrm>
            <a:off x="8544658" y="5062402"/>
            <a:ext cx="1161414" cy="963714"/>
          </a:xfrm>
          <a:prstGeom prst="rect">
            <a:avLst/>
          </a:prstGeom>
          <a:noFill/>
          <a:ln>
            <a:noFill/>
          </a:ln>
        </p:spPr>
      </p:pic>
      <p:sp>
        <p:nvSpPr>
          <p:cNvPr id="807" name="Google Shape;807;g3ec111b3fd0_0_79"/>
          <p:cNvSpPr txBox="1"/>
          <p:nvPr/>
        </p:nvSpPr>
        <p:spPr>
          <a:xfrm>
            <a:off x="7280489" y="2574605"/>
            <a:ext cx="4024800" cy="6927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00B050"/>
                </a:solidFill>
                <a:latin typeface="Century Gothic"/>
                <a:ea typeface="Century Gothic"/>
                <a:cs typeface="Century Gothic"/>
                <a:sym typeface="Century Gothic"/>
              </a:rPr>
              <a:t>Biodiversité </a:t>
            </a:r>
            <a:endParaRPr sz="3600" b="0" i="0" u="none" strike="noStrike" cap="none">
              <a:solidFill>
                <a:srgbClr val="00B050"/>
              </a:solidFill>
              <a:latin typeface="Century Gothic"/>
              <a:ea typeface="Century Gothic"/>
              <a:cs typeface="Century Gothic"/>
              <a:sym typeface="Century Gothic"/>
            </a:endParaRPr>
          </a:p>
        </p:txBody>
      </p:sp>
      <p:sp>
        <p:nvSpPr>
          <p:cNvPr id="808" name="Google Shape;808;g3ec111b3fd0_0_79"/>
          <p:cNvSpPr txBox="1"/>
          <p:nvPr/>
        </p:nvSpPr>
        <p:spPr>
          <a:xfrm>
            <a:off x="1793100" y="302861"/>
            <a:ext cx="16269000" cy="7851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4200" b="1" i="0" u="none" strike="noStrike" cap="none">
                <a:solidFill>
                  <a:schemeClr val="lt1"/>
                </a:solidFill>
                <a:latin typeface="Century Gothic"/>
                <a:ea typeface="Century Gothic"/>
                <a:cs typeface="Century Gothic"/>
                <a:sym typeface="Century Gothic"/>
              </a:rPr>
              <a:t>Mesures des effets de la réduction l’éclairage</a:t>
            </a:r>
            <a:endParaRPr sz="150" b="0" i="0" u="none" strike="noStrike" cap="none">
              <a:solidFill>
                <a:srgbClr val="000000"/>
              </a:solidFill>
              <a:latin typeface="Century Gothic"/>
              <a:ea typeface="Century Gothic"/>
              <a:cs typeface="Century Gothic"/>
              <a:sym typeface="Century Gothic"/>
            </a:endParaRPr>
          </a:p>
        </p:txBody>
      </p:sp>
      <p:sp>
        <p:nvSpPr>
          <p:cNvPr id="809" name="Google Shape;809;g3ec111b3fd0_0_79"/>
          <p:cNvSpPr txBox="1"/>
          <p:nvPr/>
        </p:nvSpPr>
        <p:spPr>
          <a:xfrm>
            <a:off x="1098656" y="2574605"/>
            <a:ext cx="5416800" cy="12468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FFC000"/>
                </a:solidFill>
                <a:latin typeface="Century Gothic"/>
                <a:ea typeface="Century Gothic"/>
                <a:cs typeface="Century Gothic"/>
                <a:sym typeface="Century Gothic"/>
              </a:rPr>
              <a:t>Pollution lumineuse</a:t>
            </a:r>
            <a:endParaRPr sz="2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3600" b="1" i="0" u="none" strike="noStrike" cap="none">
                <a:solidFill>
                  <a:srgbClr val="FFC000"/>
                </a:solidFill>
                <a:latin typeface="Century Gothic"/>
                <a:ea typeface="Century Gothic"/>
                <a:cs typeface="Century Gothic"/>
                <a:sym typeface="Century Gothic"/>
              </a:rPr>
              <a:t>(depuis le sol)</a:t>
            </a:r>
            <a:endParaRPr sz="3600" b="0" i="0" u="none" strike="noStrike" cap="none">
              <a:solidFill>
                <a:srgbClr val="FFC000"/>
              </a:solidFill>
              <a:latin typeface="Century Gothic"/>
              <a:ea typeface="Century Gothic"/>
              <a:cs typeface="Century Gothic"/>
              <a:sym typeface="Century Gothic"/>
            </a:endParaRPr>
          </a:p>
        </p:txBody>
      </p:sp>
      <p:sp>
        <p:nvSpPr>
          <p:cNvPr id="810" name="Google Shape;810;g3ec111b3fd0_0_79"/>
          <p:cNvSpPr txBox="1"/>
          <p:nvPr/>
        </p:nvSpPr>
        <p:spPr>
          <a:xfrm>
            <a:off x="12111542" y="2574605"/>
            <a:ext cx="4024800" cy="6927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007490"/>
                </a:solidFill>
                <a:latin typeface="Century Gothic"/>
                <a:ea typeface="Century Gothic"/>
                <a:cs typeface="Century Gothic"/>
                <a:sym typeface="Century Gothic"/>
              </a:rPr>
              <a:t>Sociologie</a:t>
            </a:r>
            <a:endParaRPr sz="3600" b="0" i="0" u="none" strike="noStrike" cap="none">
              <a:solidFill>
                <a:srgbClr val="007490"/>
              </a:solidFill>
              <a:latin typeface="Century Gothic"/>
              <a:ea typeface="Century Gothic"/>
              <a:cs typeface="Century Gothic"/>
              <a:sym typeface="Century Gothic"/>
            </a:endParaRPr>
          </a:p>
        </p:txBody>
      </p:sp>
      <p:pic>
        <p:nvPicPr>
          <p:cNvPr id="811" name="Google Shape;811;g3ec111b3fd0_0_79"/>
          <p:cNvPicPr preferRelativeResize="0"/>
          <p:nvPr/>
        </p:nvPicPr>
        <p:blipFill rotWithShape="1">
          <a:blip r:embed="rId10">
            <a:alphaModFix/>
          </a:blip>
          <a:srcRect/>
          <a:stretch/>
        </p:blipFill>
        <p:spPr>
          <a:xfrm>
            <a:off x="12584400" y="4162442"/>
            <a:ext cx="2756769" cy="2756769"/>
          </a:xfrm>
          <a:prstGeom prst="rect">
            <a:avLst/>
          </a:prstGeom>
          <a:noFill/>
          <a:ln>
            <a:noFill/>
          </a:ln>
        </p:spPr>
      </p:pic>
      <p:sp>
        <p:nvSpPr>
          <p:cNvPr id="812" name="Google Shape;812;g3ec111b3fd0_0_79"/>
          <p:cNvSpPr txBox="1"/>
          <p:nvPr/>
        </p:nvSpPr>
        <p:spPr>
          <a:xfrm>
            <a:off x="1624326" y="8224733"/>
            <a:ext cx="4187100" cy="8772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Century Gothic"/>
                <a:ea typeface="Century Gothic"/>
                <a:cs typeface="Century Gothic"/>
                <a:sym typeface="Century Gothic"/>
              </a:rPr>
              <a:t>Effectivité de la réduction de la pollution lumineuse</a:t>
            </a:r>
            <a:endParaRPr sz="2100" b="0" i="0" u="none" strike="noStrike" cap="none">
              <a:solidFill>
                <a:srgbClr val="000000"/>
              </a:solidFill>
              <a:latin typeface="Arial"/>
              <a:ea typeface="Arial"/>
              <a:cs typeface="Arial"/>
              <a:sym typeface="Arial"/>
            </a:endParaRPr>
          </a:p>
        </p:txBody>
      </p:sp>
      <p:sp>
        <p:nvSpPr>
          <p:cNvPr id="813" name="Google Shape;813;g3ec111b3fd0_0_79"/>
          <p:cNvSpPr txBox="1"/>
          <p:nvPr/>
        </p:nvSpPr>
        <p:spPr>
          <a:xfrm>
            <a:off x="7006109" y="8224733"/>
            <a:ext cx="4187100" cy="8772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Century Gothic"/>
                <a:ea typeface="Century Gothic"/>
                <a:cs typeface="Century Gothic"/>
                <a:sym typeface="Century Gothic"/>
              </a:rPr>
              <a:t>Efficacité de  la restauration</a:t>
            </a:r>
            <a:endParaRPr sz="2100" b="0" i="0" u="none" strike="noStrike" cap="none">
              <a:solidFill>
                <a:srgbClr val="000000"/>
              </a:solidFill>
              <a:latin typeface="Arial"/>
              <a:ea typeface="Arial"/>
              <a:cs typeface="Arial"/>
              <a:sym typeface="Arial"/>
            </a:endParaRPr>
          </a:p>
        </p:txBody>
      </p:sp>
      <p:sp>
        <p:nvSpPr>
          <p:cNvPr id="814" name="Google Shape;814;g3ec111b3fd0_0_79"/>
          <p:cNvSpPr txBox="1"/>
          <p:nvPr/>
        </p:nvSpPr>
        <p:spPr>
          <a:xfrm>
            <a:off x="11800542" y="8409399"/>
            <a:ext cx="4187100" cy="5079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Century Gothic"/>
                <a:ea typeface="Century Gothic"/>
                <a:cs typeface="Century Gothic"/>
                <a:sym typeface="Century Gothic"/>
              </a:rPr>
              <a:t>Perception et acceptation</a:t>
            </a:r>
            <a:endParaRPr sz="2100" b="0" i="0" u="none" strike="noStrike" cap="none">
              <a:solidFill>
                <a:srgbClr val="000000"/>
              </a:solidFill>
              <a:latin typeface="Arial"/>
              <a:ea typeface="Arial"/>
              <a:cs typeface="Arial"/>
              <a:sym typeface="Arial"/>
            </a:endParaRPr>
          </a:p>
        </p:txBody>
      </p:sp>
      <p:sp>
        <p:nvSpPr>
          <p:cNvPr id="815" name="Google Shape;815;g3ec111b3fd0_0_79"/>
          <p:cNvSpPr/>
          <p:nvPr/>
        </p:nvSpPr>
        <p:spPr>
          <a:xfrm>
            <a:off x="3365693" y="7284730"/>
            <a:ext cx="727200" cy="644400"/>
          </a:xfrm>
          <a:prstGeom prst="downArrow">
            <a:avLst>
              <a:gd name="adj1" fmla="val 50000"/>
              <a:gd name="adj2" fmla="val 50000"/>
            </a:avLst>
          </a:prstGeom>
          <a:solidFill>
            <a:srgbClr val="23286F"/>
          </a:solidFill>
          <a:ln w="25400" cap="flat" cmpd="sng">
            <a:solidFill>
              <a:srgbClr val="1C3052"/>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2100" b="0" i="0" u="none" strike="noStrike" cap="none">
              <a:solidFill>
                <a:schemeClr val="lt1"/>
              </a:solidFill>
              <a:latin typeface="Arial"/>
              <a:ea typeface="Arial"/>
              <a:cs typeface="Arial"/>
              <a:sym typeface="Arial"/>
            </a:endParaRPr>
          </a:p>
        </p:txBody>
      </p:sp>
      <p:sp>
        <p:nvSpPr>
          <p:cNvPr id="816" name="Google Shape;816;g3ec111b3fd0_0_79"/>
          <p:cNvSpPr/>
          <p:nvPr/>
        </p:nvSpPr>
        <p:spPr>
          <a:xfrm>
            <a:off x="8761808" y="7284730"/>
            <a:ext cx="727200" cy="644400"/>
          </a:xfrm>
          <a:prstGeom prst="downArrow">
            <a:avLst>
              <a:gd name="adj1" fmla="val 50000"/>
              <a:gd name="adj2" fmla="val 50000"/>
            </a:avLst>
          </a:prstGeom>
          <a:solidFill>
            <a:srgbClr val="23286F"/>
          </a:solidFill>
          <a:ln w="25400" cap="flat" cmpd="sng">
            <a:solidFill>
              <a:srgbClr val="1C3052"/>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2100" b="0" i="0" u="none" strike="noStrike" cap="none">
              <a:solidFill>
                <a:schemeClr val="lt1"/>
              </a:solidFill>
              <a:latin typeface="Arial"/>
              <a:ea typeface="Arial"/>
              <a:cs typeface="Arial"/>
              <a:sym typeface="Arial"/>
            </a:endParaRPr>
          </a:p>
        </p:txBody>
      </p:sp>
      <p:sp>
        <p:nvSpPr>
          <p:cNvPr id="817" name="Google Shape;817;g3ec111b3fd0_0_79"/>
          <p:cNvSpPr/>
          <p:nvPr/>
        </p:nvSpPr>
        <p:spPr>
          <a:xfrm>
            <a:off x="13530480" y="7284728"/>
            <a:ext cx="727200" cy="644400"/>
          </a:xfrm>
          <a:prstGeom prst="downArrow">
            <a:avLst>
              <a:gd name="adj1" fmla="val 50000"/>
              <a:gd name="adj2" fmla="val 50000"/>
            </a:avLst>
          </a:prstGeom>
          <a:solidFill>
            <a:srgbClr val="23286F"/>
          </a:solidFill>
          <a:ln w="25400" cap="flat" cmpd="sng">
            <a:solidFill>
              <a:srgbClr val="1C3052"/>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2100" b="0" i="0" u="none" strike="noStrike" cap="none">
              <a:solidFill>
                <a:schemeClr val="lt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g3ec111b3fd0_0_102"/>
          <p:cNvSpPr/>
          <p:nvPr/>
        </p:nvSpPr>
        <p:spPr>
          <a:xfrm>
            <a:off x="1480774" y="4095104"/>
            <a:ext cx="15935400" cy="1531800"/>
          </a:xfrm>
          <a:prstGeom prst="notchedRightArrow">
            <a:avLst>
              <a:gd name="adj1" fmla="val 50000"/>
              <a:gd name="adj2" fmla="val 50000"/>
            </a:avLst>
          </a:prstGeom>
          <a:gradFill>
            <a:gsLst>
              <a:gs pos="0">
                <a:srgbClr val="696969">
                  <a:alpha val="60000"/>
                </a:srgbClr>
              </a:gs>
              <a:gs pos="100000">
                <a:srgbClr val="1D1D1D">
                  <a:alpha val="60000"/>
                </a:srgbClr>
              </a:gs>
            </a:gsLst>
            <a:path path="circle">
              <a:fillToRect l="50000" t="50000" r="50000" b="50000"/>
            </a:path>
            <a:tileRect/>
          </a:gra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pic>
        <p:nvPicPr>
          <p:cNvPr id="823" name="Google Shape;823;g3ec111b3fd0_0_102"/>
          <p:cNvPicPr preferRelativeResize="0"/>
          <p:nvPr/>
        </p:nvPicPr>
        <p:blipFill rotWithShape="1">
          <a:blip r:embed="rId3">
            <a:alphaModFix/>
          </a:blip>
          <a:srcRect/>
          <a:stretch/>
        </p:blipFill>
        <p:spPr>
          <a:xfrm>
            <a:off x="-4998" y="0"/>
            <a:ext cx="18292997" cy="1846197"/>
          </a:xfrm>
          <a:prstGeom prst="rect">
            <a:avLst/>
          </a:prstGeom>
          <a:noFill/>
          <a:ln>
            <a:noFill/>
          </a:ln>
        </p:spPr>
      </p:pic>
      <p:pic>
        <p:nvPicPr>
          <p:cNvPr id="824" name="Google Shape;824;g3ec111b3fd0_0_102"/>
          <p:cNvPicPr preferRelativeResize="0"/>
          <p:nvPr/>
        </p:nvPicPr>
        <p:blipFill rotWithShape="1">
          <a:blip r:embed="rId4">
            <a:alphaModFix/>
          </a:blip>
          <a:srcRect/>
          <a:stretch/>
        </p:blipFill>
        <p:spPr>
          <a:xfrm>
            <a:off x="-2" y="9660542"/>
            <a:ext cx="16835583" cy="85830"/>
          </a:xfrm>
          <a:prstGeom prst="rect">
            <a:avLst/>
          </a:prstGeom>
          <a:noFill/>
          <a:ln>
            <a:noFill/>
          </a:ln>
        </p:spPr>
      </p:pic>
      <p:pic>
        <p:nvPicPr>
          <p:cNvPr id="825" name="Google Shape;825;g3ec111b3fd0_0_102" descr="Ein Bild, das Kreis, Astronomisches Objekt, Nacht, Vollmond enthält.&#10;&#10;Automatisch generierte Beschreibung"/>
          <p:cNvPicPr preferRelativeResize="0"/>
          <p:nvPr/>
        </p:nvPicPr>
        <p:blipFill rotWithShape="1">
          <a:blip r:embed="rId5">
            <a:alphaModFix/>
          </a:blip>
          <a:srcRect/>
          <a:stretch/>
        </p:blipFill>
        <p:spPr>
          <a:xfrm>
            <a:off x="16952208" y="9066503"/>
            <a:ext cx="1098058" cy="1098057"/>
          </a:xfrm>
          <a:prstGeom prst="rect">
            <a:avLst/>
          </a:prstGeom>
          <a:noFill/>
          <a:ln>
            <a:noFill/>
          </a:ln>
        </p:spPr>
      </p:pic>
      <p:sp>
        <p:nvSpPr>
          <p:cNvPr id="826" name="Google Shape;826;g3ec111b3fd0_0_102"/>
          <p:cNvSpPr txBox="1">
            <a:spLocks noGrp="1"/>
          </p:cNvSpPr>
          <p:nvPr>
            <p:ph type="sldNum" idx="12"/>
          </p:nvPr>
        </p:nvSpPr>
        <p:spPr>
          <a:xfrm>
            <a:off x="12784946" y="9703457"/>
            <a:ext cx="4114800" cy="547800"/>
          </a:xfrm>
          <a:prstGeom prst="rect">
            <a:avLst/>
          </a:prstGeom>
          <a:noFill/>
          <a:ln>
            <a:noFill/>
          </a:ln>
        </p:spPr>
        <p:txBody>
          <a:bodyPr spcFirstLastPara="1" wrap="square" lIns="137125" tIns="68550" rIns="137125" bIns="6855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44</a:t>
            </a:fld>
            <a:endParaRPr/>
          </a:p>
        </p:txBody>
      </p:sp>
      <p:sp>
        <p:nvSpPr>
          <p:cNvPr id="827" name="Google Shape;827;g3ec111b3fd0_0_102"/>
          <p:cNvSpPr/>
          <p:nvPr/>
        </p:nvSpPr>
        <p:spPr>
          <a:xfrm>
            <a:off x="6800224" y="4922242"/>
            <a:ext cx="1780200" cy="869400"/>
          </a:xfrm>
          <a:prstGeom prst="upArrow">
            <a:avLst>
              <a:gd name="adj1" fmla="val 50000"/>
              <a:gd name="adj2" fmla="val 50000"/>
            </a:avLst>
          </a:prstGeom>
          <a:solidFill>
            <a:srgbClr val="B2A0C7"/>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28" name="Google Shape;828;g3ec111b3fd0_0_102"/>
          <p:cNvSpPr txBox="1"/>
          <p:nvPr/>
        </p:nvSpPr>
        <p:spPr>
          <a:xfrm>
            <a:off x="9272980" y="4466317"/>
            <a:ext cx="2775600" cy="5478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750" b="0" i="0" u="none" strike="noStrike" cap="none">
                <a:solidFill>
                  <a:srgbClr val="E1E1E1"/>
                </a:solidFill>
                <a:latin typeface="Arial"/>
                <a:ea typeface="Arial"/>
                <a:cs typeface="Arial"/>
                <a:sym typeface="Arial"/>
              </a:rPr>
              <a:t>2025</a:t>
            </a:r>
            <a:endParaRPr sz="2100" b="0" i="0" u="none" strike="noStrike" cap="none">
              <a:solidFill>
                <a:srgbClr val="000000"/>
              </a:solidFill>
              <a:latin typeface="Arial"/>
              <a:ea typeface="Arial"/>
              <a:cs typeface="Arial"/>
              <a:sym typeface="Arial"/>
            </a:endParaRPr>
          </a:p>
        </p:txBody>
      </p:sp>
      <p:sp>
        <p:nvSpPr>
          <p:cNvPr id="829" name="Google Shape;829;g3ec111b3fd0_0_102"/>
          <p:cNvSpPr/>
          <p:nvPr/>
        </p:nvSpPr>
        <p:spPr>
          <a:xfrm rot="10800000">
            <a:off x="9862549" y="3515359"/>
            <a:ext cx="1780200" cy="869400"/>
          </a:xfrm>
          <a:prstGeom prst="upArrow">
            <a:avLst>
              <a:gd name="adj1" fmla="val 50000"/>
              <a:gd name="adj2" fmla="val 50000"/>
            </a:avLst>
          </a:prstGeom>
          <a:solidFill>
            <a:srgbClr val="C2D59B"/>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30" name="Google Shape;830;g3ec111b3fd0_0_102"/>
          <p:cNvSpPr txBox="1"/>
          <p:nvPr/>
        </p:nvSpPr>
        <p:spPr>
          <a:xfrm>
            <a:off x="7405667" y="2397858"/>
            <a:ext cx="53793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600" b="0" i="0" u="none" strike="noStrike" cap="none">
                <a:solidFill>
                  <a:srgbClr val="23286F"/>
                </a:solidFill>
                <a:latin typeface="Arial"/>
                <a:ea typeface="Arial"/>
                <a:cs typeface="Arial"/>
                <a:sym typeface="Arial"/>
              </a:rPr>
              <a:t>Suivi post- modifications</a:t>
            </a:r>
            <a:endParaRPr sz="2100" b="0" i="0" u="none" strike="noStrike" cap="none">
              <a:solidFill>
                <a:srgbClr val="000000"/>
              </a:solidFill>
              <a:latin typeface="Arial"/>
              <a:ea typeface="Arial"/>
              <a:cs typeface="Arial"/>
              <a:sym typeface="Arial"/>
            </a:endParaRPr>
          </a:p>
        </p:txBody>
      </p:sp>
      <p:pic>
        <p:nvPicPr>
          <p:cNvPr id="831" name="Google Shape;831;g3ec111b3fd0_0_102"/>
          <p:cNvPicPr preferRelativeResize="0"/>
          <p:nvPr/>
        </p:nvPicPr>
        <p:blipFill rotWithShape="1">
          <a:blip r:embed="rId4">
            <a:alphaModFix/>
          </a:blip>
          <a:srcRect/>
          <a:stretch/>
        </p:blipFill>
        <p:spPr>
          <a:xfrm>
            <a:off x="-2" y="9660542"/>
            <a:ext cx="16835583" cy="85830"/>
          </a:xfrm>
          <a:prstGeom prst="rect">
            <a:avLst/>
          </a:prstGeom>
          <a:noFill/>
          <a:ln>
            <a:noFill/>
          </a:ln>
        </p:spPr>
      </p:pic>
      <p:sp>
        <p:nvSpPr>
          <p:cNvPr id="832" name="Google Shape;832;g3ec111b3fd0_0_102"/>
          <p:cNvSpPr txBox="1"/>
          <p:nvPr/>
        </p:nvSpPr>
        <p:spPr>
          <a:xfrm>
            <a:off x="13696849" y="4477529"/>
            <a:ext cx="2775600" cy="5478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750" b="0" i="0" u="none" strike="noStrike" cap="none">
                <a:solidFill>
                  <a:srgbClr val="E1E1E1"/>
                </a:solidFill>
                <a:latin typeface="Arial"/>
                <a:ea typeface="Arial"/>
                <a:cs typeface="Arial"/>
                <a:sym typeface="Arial"/>
              </a:rPr>
              <a:t>2026</a:t>
            </a:r>
            <a:endParaRPr/>
          </a:p>
        </p:txBody>
      </p:sp>
      <p:sp>
        <p:nvSpPr>
          <p:cNvPr id="833" name="Google Shape;833;g3ec111b3fd0_0_102"/>
          <p:cNvSpPr/>
          <p:nvPr/>
        </p:nvSpPr>
        <p:spPr>
          <a:xfrm rot="10800000">
            <a:off x="3116862" y="3599204"/>
            <a:ext cx="1780200" cy="869400"/>
          </a:xfrm>
          <a:prstGeom prst="upArrow">
            <a:avLst>
              <a:gd name="adj1" fmla="val 50000"/>
              <a:gd name="adj2" fmla="val 50000"/>
            </a:avLst>
          </a:prstGeom>
          <a:solidFill>
            <a:srgbClr val="D6E3BC"/>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34" name="Google Shape;834;g3ec111b3fd0_0_102"/>
          <p:cNvSpPr txBox="1"/>
          <p:nvPr/>
        </p:nvSpPr>
        <p:spPr>
          <a:xfrm>
            <a:off x="1202218" y="2366779"/>
            <a:ext cx="49056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600" b="0" i="0" u="none" strike="noStrike" cap="none">
                <a:solidFill>
                  <a:srgbClr val="23286F"/>
                </a:solidFill>
                <a:latin typeface="Arial"/>
                <a:ea typeface="Arial"/>
                <a:cs typeface="Arial"/>
                <a:sym typeface="Arial"/>
              </a:rPr>
              <a:t>Suivis Initiaux</a:t>
            </a:r>
            <a:endParaRPr/>
          </a:p>
        </p:txBody>
      </p:sp>
      <p:pic>
        <p:nvPicPr>
          <p:cNvPr id="835" name="Google Shape;835;g3ec111b3fd0_0_102" title="Bird Silhouette, Blackbird Free Stock Photo - Public Domain Pictures"/>
          <p:cNvPicPr preferRelativeResize="0"/>
          <p:nvPr/>
        </p:nvPicPr>
        <p:blipFill rotWithShape="1">
          <a:blip r:embed="rId6">
            <a:alphaModFix/>
          </a:blip>
          <a:srcRect l="2108" t="3218" r="2953" b="1571"/>
          <a:stretch/>
        </p:blipFill>
        <p:spPr>
          <a:xfrm>
            <a:off x="1920525" y="5398304"/>
            <a:ext cx="746568" cy="663531"/>
          </a:xfrm>
          <a:prstGeom prst="rect">
            <a:avLst/>
          </a:prstGeom>
          <a:noFill/>
          <a:ln>
            <a:noFill/>
          </a:ln>
        </p:spPr>
      </p:pic>
      <p:pic>
        <p:nvPicPr>
          <p:cNvPr id="836" name="Google Shape;836;g3ec111b3fd0_0_102" title="Fichier:Bat shadow.svg — Wikipédia"/>
          <p:cNvPicPr preferRelativeResize="0"/>
          <p:nvPr/>
        </p:nvPicPr>
        <p:blipFill rotWithShape="1">
          <a:blip r:embed="rId7">
            <a:alphaModFix/>
          </a:blip>
          <a:srcRect/>
          <a:stretch/>
        </p:blipFill>
        <p:spPr>
          <a:xfrm>
            <a:off x="1775487" y="6339700"/>
            <a:ext cx="1036646" cy="407282"/>
          </a:xfrm>
          <a:prstGeom prst="rect">
            <a:avLst/>
          </a:prstGeom>
          <a:noFill/>
          <a:ln>
            <a:noFill/>
          </a:ln>
        </p:spPr>
      </p:pic>
      <p:sp>
        <p:nvSpPr>
          <p:cNvPr id="837" name="Google Shape;837;g3ec111b3fd0_0_102"/>
          <p:cNvSpPr txBox="1"/>
          <p:nvPr/>
        </p:nvSpPr>
        <p:spPr>
          <a:xfrm>
            <a:off x="2916709" y="5563831"/>
            <a:ext cx="3191100" cy="554100"/>
          </a:xfrm>
          <a:prstGeom prst="rect">
            <a:avLst/>
          </a:prstGeom>
          <a:noFill/>
          <a:ln>
            <a:noFill/>
          </a:ln>
        </p:spPr>
        <p:txBody>
          <a:bodyPr spcFirstLastPara="1" wrap="square" lIns="137125" tIns="137125" rIns="137125" bIns="137125" anchor="t" anchorCtr="0">
            <a:spAutoFit/>
          </a:bodyPr>
          <a:lstStyle/>
          <a:p>
            <a:pPr marL="0" marR="0" lvl="0" indent="0" algn="l" rtl="0">
              <a:lnSpc>
                <a:spcPct val="100000"/>
              </a:lnSpc>
              <a:spcBef>
                <a:spcPts val="0"/>
              </a:spcBef>
              <a:spcAft>
                <a:spcPts val="0"/>
              </a:spcAft>
              <a:buNone/>
            </a:pPr>
            <a:r>
              <a:rPr lang="en-US" sz="1800" b="1" i="0" u="none" strike="noStrike" cap="none">
                <a:solidFill>
                  <a:srgbClr val="23286F"/>
                </a:solidFill>
                <a:latin typeface="Century Gothic"/>
                <a:ea typeface="Century Gothic"/>
                <a:cs typeface="Century Gothic"/>
                <a:sym typeface="Century Gothic"/>
              </a:rPr>
              <a:t>Mars - Mai (continu)</a:t>
            </a:r>
            <a:r>
              <a:rPr lang="en-US" sz="1800" b="0" i="0" u="none" strike="noStrike" cap="none">
                <a:solidFill>
                  <a:srgbClr val="23286F"/>
                </a:solidFill>
                <a:latin typeface="Century Gothic"/>
                <a:ea typeface="Century Gothic"/>
                <a:cs typeface="Century Gothic"/>
                <a:sym typeface="Century Gothic"/>
              </a:rPr>
              <a:t> </a:t>
            </a:r>
            <a:endParaRPr sz="1650" b="0" i="0" u="none" strike="noStrike" cap="none">
              <a:solidFill>
                <a:srgbClr val="23286F"/>
              </a:solidFill>
              <a:latin typeface="Arial"/>
              <a:ea typeface="Arial"/>
              <a:cs typeface="Arial"/>
              <a:sym typeface="Arial"/>
            </a:endParaRPr>
          </a:p>
        </p:txBody>
      </p:sp>
      <p:sp>
        <p:nvSpPr>
          <p:cNvPr id="838" name="Google Shape;838;g3ec111b3fd0_0_102"/>
          <p:cNvSpPr txBox="1"/>
          <p:nvPr/>
        </p:nvSpPr>
        <p:spPr>
          <a:xfrm>
            <a:off x="2905465" y="6219693"/>
            <a:ext cx="2921400" cy="554100"/>
          </a:xfrm>
          <a:prstGeom prst="rect">
            <a:avLst/>
          </a:prstGeom>
          <a:noFill/>
          <a:ln>
            <a:noFill/>
          </a:ln>
        </p:spPr>
        <p:txBody>
          <a:bodyPr spcFirstLastPara="1" wrap="square" lIns="137125" tIns="137125" rIns="137125" bIns="137125" anchor="t" anchorCtr="0">
            <a:spAutoFit/>
          </a:bodyPr>
          <a:lstStyle/>
          <a:p>
            <a:pPr marL="0" marR="0" lvl="0" indent="0" algn="l" rtl="0">
              <a:lnSpc>
                <a:spcPct val="100000"/>
              </a:lnSpc>
              <a:spcBef>
                <a:spcPts val="0"/>
              </a:spcBef>
              <a:spcAft>
                <a:spcPts val="0"/>
              </a:spcAft>
              <a:buNone/>
            </a:pPr>
            <a:r>
              <a:rPr lang="en-US" sz="1800" b="1" i="0" u="none" strike="noStrike" cap="none">
                <a:solidFill>
                  <a:srgbClr val="23286F"/>
                </a:solidFill>
                <a:latin typeface="Century Gothic"/>
                <a:ea typeface="Century Gothic"/>
                <a:cs typeface="Century Gothic"/>
                <a:sym typeface="Century Gothic"/>
              </a:rPr>
              <a:t>Avril - mai (12 nuit)</a:t>
            </a:r>
            <a:endParaRPr sz="1800" b="0" i="0" u="none" strike="noStrike" cap="none">
              <a:solidFill>
                <a:srgbClr val="23286F"/>
              </a:solidFill>
              <a:latin typeface="Century Gothic"/>
              <a:ea typeface="Century Gothic"/>
              <a:cs typeface="Century Gothic"/>
              <a:sym typeface="Century Gothic"/>
            </a:endParaRPr>
          </a:p>
        </p:txBody>
      </p:sp>
      <p:pic>
        <p:nvPicPr>
          <p:cNvPr id="839" name="Google Shape;839;g3ec111b3fd0_0_102" title="Mosquito | Free SVG"/>
          <p:cNvPicPr preferRelativeResize="0"/>
          <p:nvPr/>
        </p:nvPicPr>
        <p:blipFill rotWithShape="1">
          <a:blip r:embed="rId8">
            <a:alphaModFix/>
          </a:blip>
          <a:srcRect/>
          <a:stretch/>
        </p:blipFill>
        <p:spPr>
          <a:xfrm>
            <a:off x="1948704" y="6907768"/>
            <a:ext cx="690197" cy="611626"/>
          </a:xfrm>
          <a:prstGeom prst="rect">
            <a:avLst/>
          </a:prstGeom>
          <a:noFill/>
          <a:ln>
            <a:noFill/>
          </a:ln>
        </p:spPr>
      </p:pic>
      <p:pic>
        <p:nvPicPr>
          <p:cNvPr id="840" name="Google Shape;840;g3ec111b3fd0_0_102"/>
          <p:cNvPicPr preferRelativeResize="0"/>
          <p:nvPr/>
        </p:nvPicPr>
        <p:blipFill rotWithShape="1">
          <a:blip r:embed="rId9">
            <a:alphaModFix/>
          </a:blip>
          <a:srcRect/>
          <a:stretch/>
        </p:blipFill>
        <p:spPr>
          <a:xfrm>
            <a:off x="1935664" y="7617865"/>
            <a:ext cx="716274" cy="634734"/>
          </a:xfrm>
          <a:prstGeom prst="rect">
            <a:avLst/>
          </a:prstGeom>
          <a:noFill/>
          <a:ln>
            <a:noFill/>
          </a:ln>
        </p:spPr>
      </p:pic>
      <p:sp>
        <p:nvSpPr>
          <p:cNvPr id="841" name="Google Shape;841;g3ec111b3fd0_0_102"/>
          <p:cNvSpPr txBox="1"/>
          <p:nvPr/>
        </p:nvSpPr>
        <p:spPr>
          <a:xfrm>
            <a:off x="2905465" y="6911935"/>
            <a:ext cx="3191100" cy="554100"/>
          </a:xfrm>
          <a:prstGeom prst="rect">
            <a:avLst/>
          </a:prstGeom>
          <a:noFill/>
          <a:ln>
            <a:noFill/>
          </a:ln>
        </p:spPr>
        <p:txBody>
          <a:bodyPr spcFirstLastPara="1" wrap="square" lIns="137125" tIns="137125" rIns="137125" bIns="137125" anchor="t" anchorCtr="0">
            <a:spAutoFit/>
          </a:bodyPr>
          <a:lstStyle/>
          <a:p>
            <a:pPr marL="0" marR="0" lvl="0" indent="0" algn="l" rtl="0">
              <a:lnSpc>
                <a:spcPct val="100000"/>
              </a:lnSpc>
              <a:spcBef>
                <a:spcPts val="0"/>
              </a:spcBef>
              <a:spcAft>
                <a:spcPts val="0"/>
              </a:spcAft>
              <a:buNone/>
            </a:pPr>
            <a:r>
              <a:rPr lang="en-US" sz="1800" b="1" i="0" u="none" strike="noStrike" cap="none">
                <a:solidFill>
                  <a:srgbClr val="23286F"/>
                </a:solidFill>
                <a:latin typeface="Century Gothic"/>
                <a:ea typeface="Century Gothic"/>
                <a:cs typeface="Century Gothic"/>
                <a:sym typeface="Century Gothic"/>
              </a:rPr>
              <a:t>Mai -  Juillet (48h / mois)</a:t>
            </a:r>
            <a:endParaRPr sz="1650" b="0" i="0" u="none" strike="noStrike" cap="none">
              <a:solidFill>
                <a:srgbClr val="23286F"/>
              </a:solidFill>
              <a:latin typeface="Arial"/>
              <a:ea typeface="Arial"/>
              <a:cs typeface="Arial"/>
              <a:sym typeface="Arial"/>
            </a:endParaRPr>
          </a:p>
        </p:txBody>
      </p:sp>
      <p:sp>
        <p:nvSpPr>
          <p:cNvPr id="842" name="Google Shape;842;g3ec111b3fd0_0_102"/>
          <p:cNvSpPr txBox="1"/>
          <p:nvPr/>
        </p:nvSpPr>
        <p:spPr>
          <a:xfrm>
            <a:off x="2905465" y="7567797"/>
            <a:ext cx="3191100" cy="554100"/>
          </a:xfrm>
          <a:prstGeom prst="rect">
            <a:avLst/>
          </a:prstGeom>
          <a:noFill/>
          <a:ln>
            <a:noFill/>
          </a:ln>
        </p:spPr>
        <p:txBody>
          <a:bodyPr spcFirstLastPara="1" wrap="square" lIns="137125" tIns="137125" rIns="137125" bIns="137125" anchor="t" anchorCtr="0">
            <a:spAutoFit/>
          </a:bodyPr>
          <a:lstStyle/>
          <a:p>
            <a:pPr marL="0" marR="0" lvl="0" indent="0" algn="l" rtl="0">
              <a:lnSpc>
                <a:spcPct val="100000"/>
              </a:lnSpc>
              <a:spcBef>
                <a:spcPts val="0"/>
              </a:spcBef>
              <a:spcAft>
                <a:spcPts val="0"/>
              </a:spcAft>
              <a:buNone/>
            </a:pPr>
            <a:r>
              <a:rPr lang="en-US" sz="1800" b="1" i="0" u="none" strike="noStrike" cap="none">
                <a:solidFill>
                  <a:srgbClr val="23286F"/>
                </a:solidFill>
                <a:latin typeface="Century Gothic"/>
                <a:ea typeface="Century Gothic"/>
                <a:cs typeface="Century Gothic"/>
                <a:sym typeface="Century Gothic"/>
              </a:rPr>
              <a:t>Mai Juin (une session)</a:t>
            </a:r>
            <a:endParaRPr sz="1800" b="0" i="0" u="none" strike="noStrike" cap="none">
              <a:solidFill>
                <a:srgbClr val="23286F"/>
              </a:solidFill>
              <a:latin typeface="Arial"/>
              <a:ea typeface="Arial"/>
              <a:cs typeface="Arial"/>
              <a:sym typeface="Arial"/>
            </a:endParaRPr>
          </a:p>
        </p:txBody>
      </p:sp>
      <p:sp>
        <p:nvSpPr>
          <p:cNvPr id="843" name="Google Shape;843;g3ec111b3fd0_0_102"/>
          <p:cNvSpPr txBox="1"/>
          <p:nvPr/>
        </p:nvSpPr>
        <p:spPr>
          <a:xfrm>
            <a:off x="2632024" y="4472879"/>
            <a:ext cx="3020100" cy="5478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750" b="0" i="0" u="none" strike="noStrike" cap="none">
                <a:solidFill>
                  <a:srgbClr val="E1E1E1"/>
                </a:solidFill>
                <a:latin typeface="Arial"/>
                <a:ea typeface="Arial"/>
                <a:cs typeface="Arial"/>
                <a:sym typeface="Arial"/>
              </a:rPr>
              <a:t>2024</a:t>
            </a:r>
            <a:endParaRPr sz="2100" b="0" i="0" u="none" strike="noStrike" cap="none">
              <a:solidFill>
                <a:srgbClr val="000000"/>
              </a:solidFill>
              <a:latin typeface="Arial"/>
              <a:ea typeface="Arial"/>
              <a:cs typeface="Arial"/>
              <a:sym typeface="Arial"/>
            </a:endParaRPr>
          </a:p>
        </p:txBody>
      </p:sp>
      <p:sp>
        <p:nvSpPr>
          <p:cNvPr id="844" name="Google Shape;844;g3ec111b3fd0_0_102"/>
          <p:cNvSpPr txBox="1"/>
          <p:nvPr/>
        </p:nvSpPr>
        <p:spPr>
          <a:xfrm>
            <a:off x="6096424" y="6102967"/>
            <a:ext cx="34335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300" b="0" i="0" u="none" strike="noStrike" cap="none">
                <a:solidFill>
                  <a:srgbClr val="23286F"/>
                </a:solidFill>
                <a:latin typeface="Arial"/>
                <a:ea typeface="Arial"/>
                <a:cs typeface="Arial"/>
                <a:sym typeface="Arial"/>
              </a:rPr>
              <a:t>Modification de l’éclairage</a:t>
            </a:r>
            <a:endParaRPr sz="2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3300" b="0" i="0" u="none" strike="noStrike" cap="none">
                <a:solidFill>
                  <a:srgbClr val="23286F"/>
                </a:solidFill>
                <a:latin typeface="Arial"/>
                <a:ea typeface="Arial"/>
                <a:cs typeface="Arial"/>
                <a:sym typeface="Arial"/>
              </a:rPr>
              <a:t>(Tous les sites)</a:t>
            </a:r>
            <a:endParaRPr sz="2100" b="0" i="0" u="none" strike="noStrike" cap="none">
              <a:solidFill>
                <a:srgbClr val="000000"/>
              </a:solidFill>
              <a:latin typeface="Arial"/>
              <a:ea typeface="Arial"/>
              <a:cs typeface="Arial"/>
              <a:sym typeface="Arial"/>
            </a:endParaRPr>
          </a:p>
        </p:txBody>
      </p:sp>
      <p:pic>
        <p:nvPicPr>
          <p:cNvPr id="845" name="Google Shape;845;g3ec111b3fd0_0_102" title="Bird Silhouette, Blackbird Free Stock Photo - Public Domain Pictures"/>
          <p:cNvPicPr preferRelativeResize="0"/>
          <p:nvPr/>
        </p:nvPicPr>
        <p:blipFill rotWithShape="1">
          <a:blip r:embed="rId6">
            <a:alphaModFix/>
          </a:blip>
          <a:srcRect l="2108" t="3218" r="2953" b="1571"/>
          <a:stretch/>
        </p:blipFill>
        <p:spPr>
          <a:xfrm>
            <a:off x="10419690" y="5454085"/>
            <a:ext cx="746568" cy="663531"/>
          </a:xfrm>
          <a:prstGeom prst="rect">
            <a:avLst/>
          </a:prstGeom>
          <a:noFill/>
          <a:ln>
            <a:noFill/>
          </a:ln>
        </p:spPr>
      </p:pic>
      <p:pic>
        <p:nvPicPr>
          <p:cNvPr id="846" name="Google Shape;846;g3ec111b3fd0_0_102" title="Fichier:Bat shadow.svg — Wikipédia"/>
          <p:cNvPicPr preferRelativeResize="0"/>
          <p:nvPr/>
        </p:nvPicPr>
        <p:blipFill rotWithShape="1">
          <a:blip r:embed="rId7">
            <a:alphaModFix/>
          </a:blip>
          <a:srcRect/>
          <a:stretch/>
        </p:blipFill>
        <p:spPr>
          <a:xfrm>
            <a:off x="10274652" y="6395480"/>
            <a:ext cx="1036646" cy="407282"/>
          </a:xfrm>
          <a:prstGeom prst="rect">
            <a:avLst/>
          </a:prstGeom>
          <a:noFill/>
          <a:ln>
            <a:noFill/>
          </a:ln>
        </p:spPr>
      </p:pic>
      <p:pic>
        <p:nvPicPr>
          <p:cNvPr id="847" name="Google Shape;847;g3ec111b3fd0_0_102" title="Mosquito | Free SVG"/>
          <p:cNvPicPr preferRelativeResize="0"/>
          <p:nvPr/>
        </p:nvPicPr>
        <p:blipFill rotWithShape="1">
          <a:blip r:embed="rId8">
            <a:alphaModFix/>
          </a:blip>
          <a:srcRect/>
          <a:stretch/>
        </p:blipFill>
        <p:spPr>
          <a:xfrm>
            <a:off x="10447869" y="6963549"/>
            <a:ext cx="690196" cy="611626"/>
          </a:xfrm>
          <a:prstGeom prst="rect">
            <a:avLst/>
          </a:prstGeom>
          <a:noFill/>
          <a:ln>
            <a:noFill/>
          </a:ln>
        </p:spPr>
      </p:pic>
      <p:pic>
        <p:nvPicPr>
          <p:cNvPr id="848" name="Google Shape;848;g3ec111b3fd0_0_102"/>
          <p:cNvPicPr preferRelativeResize="0"/>
          <p:nvPr/>
        </p:nvPicPr>
        <p:blipFill rotWithShape="1">
          <a:blip r:embed="rId9">
            <a:alphaModFix/>
          </a:blip>
          <a:srcRect/>
          <a:stretch/>
        </p:blipFill>
        <p:spPr>
          <a:xfrm>
            <a:off x="10434829" y="7673645"/>
            <a:ext cx="716274" cy="634734"/>
          </a:xfrm>
          <a:prstGeom prst="rect">
            <a:avLst/>
          </a:prstGeom>
          <a:noFill/>
          <a:ln>
            <a:noFill/>
          </a:ln>
        </p:spPr>
      </p:pic>
      <p:sp>
        <p:nvSpPr>
          <p:cNvPr id="849" name="Google Shape;849;g3ec111b3fd0_0_102"/>
          <p:cNvSpPr/>
          <p:nvPr/>
        </p:nvSpPr>
        <p:spPr>
          <a:xfrm rot="10800000">
            <a:off x="14089699" y="3599204"/>
            <a:ext cx="1780200" cy="869400"/>
          </a:xfrm>
          <a:prstGeom prst="upArrow">
            <a:avLst>
              <a:gd name="adj1" fmla="val 50000"/>
              <a:gd name="adj2" fmla="val 50000"/>
            </a:avLst>
          </a:prstGeom>
          <a:solidFill>
            <a:srgbClr val="FFC000"/>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50" name="Google Shape;850;g3ec111b3fd0_0_102"/>
          <p:cNvSpPr txBox="1"/>
          <p:nvPr/>
        </p:nvSpPr>
        <p:spPr>
          <a:xfrm>
            <a:off x="13015822" y="2197878"/>
            <a:ext cx="42228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600" b="0" i="0" u="none" strike="noStrike" cap="none">
                <a:solidFill>
                  <a:srgbClr val="23286F"/>
                </a:solidFill>
                <a:latin typeface="Arial"/>
                <a:ea typeface="Arial"/>
                <a:cs typeface="Arial"/>
                <a:sym typeface="Arial"/>
              </a:rPr>
              <a:t>Analyses et production</a:t>
            </a:r>
            <a:endParaRPr/>
          </a:p>
        </p:txBody>
      </p:sp>
      <p:pic>
        <p:nvPicPr>
          <p:cNvPr id="851" name="Google Shape;851;g3ec111b3fd0_0_102"/>
          <p:cNvPicPr preferRelativeResize="0"/>
          <p:nvPr/>
        </p:nvPicPr>
        <p:blipFill rotWithShape="1">
          <a:blip r:embed="rId10">
            <a:alphaModFix/>
          </a:blip>
          <a:srcRect/>
          <a:stretch/>
        </p:blipFill>
        <p:spPr>
          <a:xfrm>
            <a:off x="3528408" y="8556160"/>
            <a:ext cx="941592" cy="831150"/>
          </a:xfrm>
          <a:prstGeom prst="rect">
            <a:avLst/>
          </a:prstGeom>
          <a:noFill/>
          <a:ln>
            <a:noFill/>
          </a:ln>
        </p:spPr>
      </p:pic>
      <p:sp>
        <p:nvSpPr>
          <p:cNvPr id="852" name="Google Shape;852;g3ec111b3fd0_0_102"/>
          <p:cNvSpPr txBox="1"/>
          <p:nvPr/>
        </p:nvSpPr>
        <p:spPr>
          <a:xfrm>
            <a:off x="2812134" y="8588785"/>
            <a:ext cx="7164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000" b="0" i="0" u="none" strike="noStrike" cap="none">
                <a:solidFill>
                  <a:srgbClr val="23286F"/>
                </a:solidFill>
                <a:latin typeface="Arial"/>
                <a:ea typeface="Arial"/>
                <a:cs typeface="Arial"/>
                <a:sym typeface="Arial"/>
              </a:rPr>
              <a:t>+</a:t>
            </a:r>
            <a:endParaRPr/>
          </a:p>
        </p:txBody>
      </p:sp>
      <p:sp>
        <p:nvSpPr>
          <p:cNvPr id="853" name="Google Shape;853;g3ec111b3fd0_0_102"/>
          <p:cNvSpPr txBox="1"/>
          <p:nvPr/>
        </p:nvSpPr>
        <p:spPr>
          <a:xfrm>
            <a:off x="4354356" y="8588785"/>
            <a:ext cx="37221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2400" b="0" i="0" u="none" strike="noStrike" cap="none">
                <a:solidFill>
                  <a:srgbClr val="23286F"/>
                </a:solidFill>
                <a:latin typeface="Arial"/>
                <a:ea typeface="Arial"/>
                <a:cs typeface="Arial"/>
                <a:sym typeface="Arial"/>
              </a:rPr>
              <a:t>+ cartographie d’habitat</a:t>
            </a:r>
            <a:endParaRPr/>
          </a:p>
        </p:txBody>
      </p:sp>
      <p:pic>
        <p:nvPicPr>
          <p:cNvPr id="854" name="Google Shape;854;g3ec111b3fd0_0_102"/>
          <p:cNvPicPr preferRelativeResize="0"/>
          <p:nvPr/>
        </p:nvPicPr>
        <p:blipFill rotWithShape="1">
          <a:blip r:embed="rId10">
            <a:alphaModFix/>
          </a:blip>
          <a:srcRect/>
          <a:stretch/>
        </p:blipFill>
        <p:spPr>
          <a:xfrm>
            <a:off x="12479309" y="8556118"/>
            <a:ext cx="941592" cy="831150"/>
          </a:xfrm>
          <a:prstGeom prst="rect">
            <a:avLst/>
          </a:prstGeom>
          <a:noFill/>
          <a:ln>
            <a:noFill/>
          </a:ln>
        </p:spPr>
      </p:pic>
      <p:sp>
        <p:nvSpPr>
          <p:cNvPr id="855" name="Google Shape;855;g3ec111b3fd0_0_102"/>
          <p:cNvSpPr txBox="1"/>
          <p:nvPr/>
        </p:nvSpPr>
        <p:spPr>
          <a:xfrm>
            <a:off x="11763035" y="8588743"/>
            <a:ext cx="7164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000" b="0" i="0" u="none" strike="noStrike" cap="none">
                <a:solidFill>
                  <a:srgbClr val="23286F"/>
                </a:solidFill>
                <a:latin typeface="Arial"/>
                <a:ea typeface="Arial"/>
                <a:cs typeface="Arial"/>
                <a:sym typeface="Arial"/>
              </a:rPr>
              <a:t>+</a:t>
            </a:r>
            <a:endParaRPr/>
          </a:p>
        </p:txBody>
      </p:sp>
      <p:sp>
        <p:nvSpPr>
          <p:cNvPr id="856" name="Google Shape;856;g3ec111b3fd0_0_102"/>
          <p:cNvSpPr txBox="1"/>
          <p:nvPr/>
        </p:nvSpPr>
        <p:spPr>
          <a:xfrm>
            <a:off x="11642749" y="5522846"/>
            <a:ext cx="3191100" cy="554100"/>
          </a:xfrm>
          <a:prstGeom prst="rect">
            <a:avLst/>
          </a:prstGeom>
          <a:noFill/>
          <a:ln>
            <a:noFill/>
          </a:ln>
        </p:spPr>
        <p:txBody>
          <a:bodyPr spcFirstLastPara="1" wrap="square" lIns="137125" tIns="137125" rIns="137125" bIns="137125" anchor="t" anchorCtr="0">
            <a:spAutoFit/>
          </a:bodyPr>
          <a:lstStyle/>
          <a:p>
            <a:pPr marL="0" marR="0" lvl="0" indent="0" algn="l" rtl="0">
              <a:lnSpc>
                <a:spcPct val="100000"/>
              </a:lnSpc>
              <a:spcBef>
                <a:spcPts val="0"/>
              </a:spcBef>
              <a:spcAft>
                <a:spcPts val="0"/>
              </a:spcAft>
              <a:buNone/>
            </a:pPr>
            <a:r>
              <a:rPr lang="en-US" sz="1800" b="1" i="0" u="none" strike="noStrike" cap="none">
                <a:solidFill>
                  <a:srgbClr val="23286F"/>
                </a:solidFill>
                <a:latin typeface="Century Gothic"/>
                <a:ea typeface="Century Gothic"/>
                <a:cs typeface="Century Gothic"/>
                <a:sym typeface="Century Gothic"/>
              </a:rPr>
              <a:t>Mars - Mai (continu)</a:t>
            </a:r>
            <a:r>
              <a:rPr lang="en-US" sz="1800" b="0" i="0" u="none" strike="noStrike" cap="none">
                <a:solidFill>
                  <a:srgbClr val="23286F"/>
                </a:solidFill>
                <a:latin typeface="Century Gothic"/>
                <a:ea typeface="Century Gothic"/>
                <a:cs typeface="Century Gothic"/>
                <a:sym typeface="Century Gothic"/>
              </a:rPr>
              <a:t> </a:t>
            </a:r>
            <a:endParaRPr sz="1650" b="0" i="0" u="none" strike="noStrike" cap="none">
              <a:solidFill>
                <a:srgbClr val="23286F"/>
              </a:solidFill>
              <a:latin typeface="Arial"/>
              <a:ea typeface="Arial"/>
              <a:cs typeface="Arial"/>
              <a:sym typeface="Arial"/>
            </a:endParaRPr>
          </a:p>
        </p:txBody>
      </p:sp>
      <p:sp>
        <p:nvSpPr>
          <p:cNvPr id="857" name="Google Shape;857;g3ec111b3fd0_0_102"/>
          <p:cNvSpPr txBox="1"/>
          <p:nvPr/>
        </p:nvSpPr>
        <p:spPr>
          <a:xfrm>
            <a:off x="11631505" y="6178708"/>
            <a:ext cx="2921400" cy="554100"/>
          </a:xfrm>
          <a:prstGeom prst="rect">
            <a:avLst/>
          </a:prstGeom>
          <a:noFill/>
          <a:ln>
            <a:noFill/>
          </a:ln>
        </p:spPr>
        <p:txBody>
          <a:bodyPr spcFirstLastPara="1" wrap="square" lIns="137125" tIns="137125" rIns="137125" bIns="137125" anchor="t" anchorCtr="0">
            <a:spAutoFit/>
          </a:bodyPr>
          <a:lstStyle/>
          <a:p>
            <a:pPr marL="0" marR="0" lvl="0" indent="0" algn="l" rtl="0">
              <a:lnSpc>
                <a:spcPct val="100000"/>
              </a:lnSpc>
              <a:spcBef>
                <a:spcPts val="0"/>
              </a:spcBef>
              <a:spcAft>
                <a:spcPts val="0"/>
              </a:spcAft>
              <a:buNone/>
            </a:pPr>
            <a:r>
              <a:rPr lang="en-US" sz="1800" b="1" i="0" u="none" strike="noStrike" cap="none">
                <a:solidFill>
                  <a:srgbClr val="23286F"/>
                </a:solidFill>
                <a:latin typeface="Century Gothic"/>
                <a:ea typeface="Century Gothic"/>
                <a:cs typeface="Century Gothic"/>
                <a:sym typeface="Century Gothic"/>
              </a:rPr>
              <a:t>Avril - mai (12 nuit)</a:t>
            </a:r>
            <a:endParaRPr sz="1800" b="0" i="0" u="none" strike="noStrike" cap="none">
              <a:solidFill>
                <a:srgbClr val="23286F"/>
              </a:solidFill>
              <a:latin typeface="Century Gothic"/>
              <a:ea typeface="Century Gothic"/>
              <a:cs typeface="Century Gothic"/>
              <a:sym typeface="Century Gothic"/>
            </a:endParaRPr>
          </a:p>
        </p:txBody>
      </p:sp>
      <p:sp>
        <p:nvSpPr>
          <p:cNvPr id="858" name="Google Shape;858;g3ec111b3fd0_0_102"/>
          <p:cNvSpPr txBox="1"/>
          <p:nvPr/>
        </p:nvSpPr>
        <p:spPr>
          <a:xfrm>
            <a:off x="11631505" y="6870950"/>
            <a:ext cx="3191100" cy="554100"/>
          </a:xfrm>
          <a:prstGeom prst="rect">
            <a:avLst/>
          </a:prstGeom>
          <a:noFill/>
          <a:ln>
            <a:noFill/>
          </a:ln>
        </p:spPr>
        <p:txBody>
          <a:bodyPr spcFirstLastPara="1" wrap="square" lIns="137125" tIns="137125" rIns="137125" bIns="137125" anchor="t" anchorCtr="0">
            <a:spAutoFit/>
          </a:bodyPr>
          <a:lstStyle/>
          <a:p>
            <a:pPr marL="0" marR="0" lvl="0" indent="0" algn="l" rtl="0">
              <a:lnSpc>
                <a:spcPct val="100000"/>
              </a:lnSpc>
              <a:spcBef>
                <a:spcPts val="0"/>
              </a:spcBef>
              <a:spcAft>
                <a:spcPts val="0"/>
              </a:spcAft>
              <a:buNone/>
            </a:pPr>
            <a:r>
              <a:rPr lang="en-US" sz="1800" b="1" i="0" u="none" strike="noStrike" cap="none">
                <a:solidFill>
                  <a:srgbClr val="23286F"/>
                </a:solidFill>
                <a:latin typeface="Century Gothic"/>
                <a:ea typeface="Century Gothic"/>
                <a:cs typeface="Century Gothic"/>
                <a:sym typeface="Century Gothic"/>
              </a:rPr>
              <a:t>Mai -  Juillet (48h / mois)</a:t>
            </a:r>
            <a:endParaRPr sz="1650" b="0" i="0" u="none" strike="noStrike" cap="none">
              <a:solidFill>
                <a:srgbClr val="23286F"/>
              </a:solidFill>
              <a:latin typeface="Arial"/>
              <a:ea typeface="Arial"/>
              <a:cs typeface="Arial"/>
              <a:sym typeface="Arial"/>
            </a:endParaRPr>
          </a:p>
        </p:txBody>
      </p:sp>
      <p:sp>
        <p:nvSpPr>
          <p:cNvPr id="859" name="Google Shape;859;g3ec111b3fd0_0_102"/>
          <p:cNvSpPr txBox="1"/>
          <p:nvPr/>
        </p:nvSpPr>
        <p:spPr>
          <a:xfrm>
            <a:off x="11631505" y="7526812"/>
            <a:ext cx="3191100" cy="554100"/>
          </a:xfrm>
          <a:prstGeom prst="rect">
            <a:avLst/>
          </a:prstGeom>
          <a:noFill/>
          <a:ln>
            <a:noFill/>
          </a:ln>
        </p:spPr>
        <p:txBody>
          <a:bodyPr spcFirstLastPara="1" wrap="square" lIns="137125" tIns="137125" rIns="137125" bIns="137125" anchor="t" anchorCtr="0">
            <a:spAutoFit/>
          </a:bodyPr>
          <a:lstStyle/>
          <a:p>
            <a:pPr marL="0" marR="0" lvl="0" indent="0" algn="l" rtl="0">
              <a:lnSpc>
                <a:spcPct val="100000"/>
              </a:lnSpc>
              <a:spcBef>
                <a:spcPts val="0"/>
              </a:spcBef>
              <a:spcAft>
                <a:spcPts val="0"/>
              </a:spcAft>
              <a:buNone/>
            </a:pPr>
            <a:r>
              <a:rPr lang="en-US" sz="1800" b="1" i="0" u="none" strike="noStrike" cap="none">
                <a:solidFill>
                  <a:srgbClr val="23286F"/>
                </a:solidFill>
                <a:latin typeface="Century Gothic"/>
                <a:ea typeface="Century Gothic"/>
                <a:cs typeface="Century Gothic"/>
                <a:sym typeface="Century Gothic"/>
              </a:rPr>
              <a:t>Mai Juin (une session)</a:t>
            </a:r>
            <a:endParaRPr sz="1800" b="0" i="0" u="none" strike="noStrike" cap="none">
              <a:solidFill>
                <a:srgbClr val="23286F"/>
              </a:solidFill>
              <a:latin typeface="Arial"/>
              <a:ea typeface="Arial"/>
              <a:cs typeface="Arial"/>
              <a:sym typeface="Arial"/>
            </a:endParaRPr>
          </a:p>
        </p:txBody>
      </p:sp>
      <p:sp>
        <p:nvSpPr>
          <p:cNvPr id="860" name="Google Shape;860;g3ec111b3fd0_0_102"/>
          <p:cNvSpPr txBox="1"/>
          <p:nvPr/>
        </p:nvSpPr>
        <p:spPr>
          <a:xfrm>
            <a:off x="1793100" y="302861"/>
            <a:ext cx="16269000" cy="7851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4200" b="1" i="0" u="none" strike="noStrike" cap="none">
                <a:solidFill>
                  <a:schemeClr val="lt1"/>
                </a:solidFill>
                <a:latin typeface="Century Gothic"/>
                <a:ea typeface="Century Gothic"/>
                <a:cs typeface="Century Gothic"/>
                <a:sym typeface="Century Gothic"/>
              </a:rPr>
              <a:t>Mesures des effets de la réduction l’éclairage</a:t>
            </a:r>
            <a:endParaRPr sz="150" b="0" i="0" u="none" strike="noStrike" cap="none">
              <a:solidFill>
                <a:srgbClr val="000000"/>
              </a:solidFill>
              <a:latin typeface="Century Gothic"/>
              <a:ea typeface="Century Gothic"/>
              <a:cs typeface="Century Gothic"/>
              <a:sym typeface="Century 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g3ec111b3fd0_0_144"/>
          <p:cNvSpPr/>
          <p:nvPr/>
        </p:nvSpPr>
        <p:spPr>
          <a:xfrm>
            <a:off x="1480774" y="4095104"/>
            <a:ext cx="15935400" cy="1531800"/>
          </a:xfrm>
          <a:prstGeom prst="notchedRightArrow">
            <a:avLst>
              <a:gd name="adj1" fmla="val 50000"/>
              <a:gd name="adj2" fmla="val 50000"/>
            </a:avLst>
          </a:prstGeom>
          <a:gradFill>
            <a:gsLst>
              <a:gs pos="0">
                <a:srgbClr val="696969">
                  <a:alpha val="60000"/>
                </a:srgbClr>
              </a:gs>
              <a:gs pos="100000">
                <a:srgbClr val="1D1D1D">
                  <a:alpha val="60000"/>
                </a:srgbClr>
              </a:gs>
            </a:gsLst>
            <a:path path="circle">
              <a:fillToRect l="50000" t="50000" r="50000" b="50000"/>
            </a:path>
            <a:tileRect/>
          </a:gra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pic>
        <p:nvPicPr>
          <p:cNvPr id="866" name="Google Shape;866;g3ec111b3fd0_0_144"/>
          <p:cNvPicPr preferRelativeResize="0"/>
          <p:nvPr/>
        </p:nvPicPr>
        <p:blipFill rotWithShape="1">
          <a:blip r:embed="rId3">
            <a:alphaModFix/>
          </a:blip>
          <a:srcRect/>
          <a:stretch/>
        </p:blipFill>
        <p:spPr>
          <a:xfrm>
            <a:off x="-4998" y="0"/>
            <a:ext cx="18292997" cy="1846197"/>
          </a:xfrm>
          <a:prstGeom prst="rect">
            <a:avLst/>
          </a:prstGeom>
          <a:noFill/>
          <a:ln>
            <a:noFill/>
          </a:ln>
        </p:spPr>
      </p:pic>
      <p:pic>
        <p:nvPicPr>
          <p:cNvPr id="867" name="Google Shape;867;g3ec111b3fd0_0_144"/>
          <p:cNvPicPr preferRelativeResize="0"/>
          <p:nvPr/>
        </p:nvPicPr>
        <p:blipFill rotWithShape="1">
          <a:blip r:embed="rId4">
            <a:alphaModFix/>
          </a:blip>
          <a:srcRect/>
          <a:stretch/>
        </p:blipFill>
        <p:spPr>
          <a:xfrm>
            <a:off x="-2" y="9660542"/>
            <a:ext cx="16835583" cy="85830"/>
          </a:xfrm>
          <a:prstGeom prst="rect">
            <a:avLst/>
          </a:prstGeom>
          <a:noFill/>
          <a:ln>
            <a:noFill/>
          </a:ln>
        </p:spPr>
      </p:pic>
      <p:pic>
        <p:nvPicPr>
          <p:cNvPr id="868" name="Google Shape;868;g3ec111b3fd0_0_144" descr="Ein Bild, das Kreis, Astronomisches Objekt, Nacht, Vollmond enthält.&#10;&#10;Automatisch generierte Beschreibung"/>
          <p:cNvPicPr preferRelativeResize="0"/>
          <p:nvPr/>
        </p:nvPicPr>
        <p:blipFill rotWithShape="1">
          <a:blip r:embed="rId5">
            <a:alphaModFix/>
          </a:blip>
          <a:srcRect/>
          <a:stretch/>
        </p:blipFill>
        <p:spPr>
          <a:xfrm>
            <a:off x="16952208" y="9066503"/>
            <a:ext cx="1098058" cy="1098057"/>
          </a:xfrm>
          <a:prstGeom prst="rect">
            <a:avLst/>
          </a:prstGeom>
          <a:noFill/>
          <a:ln>
            <a:noFill/>
          </a:ln>
        </p:spPr>
      </p:pic>
      <p:sp>
        <p:nvSpPr>
          <p:cNvPr id="869" name="Google Shape;869;g3ec111b3fd0_0_144"/>
          <p:cNvSpPr txBox="1">
            <a:spLocks noGrp="1"/>
          </p:cNvSpPr>
          <p:nvPr>
            <p:ph type="sldNum" idx="12"/>
          </p:nvPr>
        </p:nvSpPr>
        <p:spPr>
          <a:xfrm>
            <a:off x="12784946" y="9703457"/>
            <a:ext cx="4114800" cy="547800"/>
          </a:xfrm>
          <a:prstGeom prst="rect">
            <a:avLst/>
          </a:prstGeom>
          <a:noFill/>
          <a:ln>
            <a:noFill/>
          </a:ln>
        </p:spPr>
        <p:txBody>
          <a:bodyPr spcFirstLastPara="1" wrap="square" lIns="137125" tIns="68550" rIns="137125" bIns="6855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45</a:t>
            </a:fld>
            <a:endParaRPr/>
          </a:p>
        </p:txBody>
      </p:sp>
      <p:sp>
        <p:nvSpPr>
          <p:cNvPr id="870" name="Google Shape;870;g3ec111b3fd0_0_144"/>
          <p:cNvSpPr txBox="1"/>
          <p:nvPr/>
        </p:nvSpPr>
        <p:spPr>
          <a:xfrm>
            <a:off x="9272980" y="4466317"/>
            <a:ext cx="2775600" cy="5478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750" b="0" i="0" u="none" strike="noStrike" cap="none">
                <a:solidFill>
                  <a:srgbClr val="E1E1E1"/>
                </a:solidFill>
                <a:latin typeface="Arial"/>
                <a:ea typeface="Arial"/>
                <a:cs typeface="Arial"/>
                <a:sym typeface="Arial"/>
              </a:rPr>
              <a:t>2025</a:t>
            </a:r>
            <a:endParaRPr sz="2100" b="0" i="0" u="none" strike="noStrike" cap="none">
              <a:solidFill>
                <a:srgbClr val="000000"/>
              </a:solidFill>
              <a:latin typeface="Arial"/>
              <a:ea typeface="Arial"/>
              <a:cs typeface="Arial"/>
              <a:sym typeface="Arial"/>
            </a:endParaRPr>
          </a:p>
        </p:txBody>
      </p:sp>
      <p:sp>
        <p:nvSpPr>
          <p:cNvPr id="871" name="Google Shape;871;g3ec111b3fd0_0_144"/>
          <p:cNvSpPr txBox="1"/>
          <p:nvPr/>
        </p:nvSpPr>
        <p:spPr>
          <a:xfrm>
            <a:off x="7405667" y="2397858"/>
            <a:ext cx="53793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600" b="0" i="0" u="none" strike="noStrike" cap="none">
                <a:solidFill>
                  <a:srgbClr val="23286F"/>
                </a:solidFill>
                <a:latin typeface="Arial"/>
                <a:ea typeface="Arial"/>
                <a:cs typeface="Arial"/>
                <a:sym typeface="Arial"/>
              </a:rPr>
              <a:t>Suivi post- modifications</a:t>
            </a:r>
            <a:endParaRPr sz="2100" b="0" i="0" u="none" strike="noStrike" cap="none">
              <a:solidFill>
                <a:srgbClr val="000000"/>
              </a:solidFill>
              <a:latin typeface="Arial"/>
              <a:ea typeface="Arial"/>
              <a:cs typeface="Arial"/>
              <a:sym typeface="Arial"/>
            </a:endParaRPr>
          </a:p>
        </p:txBody>
      </p:sp>
      <p:pic>
        <p:nvPicPr>
          <p:cNvPr id="872" name="Google Shape;872;g3ec111b3fd0_0_144"/>
          <p:cNvPicPr preferRelativeResize="0"/>
          <p:nvPr/>
        </p:nvPicPr>
        <p:blipFill rotWithShape="1">
          <a:blip r:embed="rId4">
            <a:alphaModFix/>
          </a:blip>
          <a:srcRect/>
          <a:stretch/>
        </p:blipFill>
        <p:spPr>
          <a:xfrm>
            <a:off x="-2" y="9660542"/>
            <a:ext cx="16835583" cy="85830"/>
          </a:xfrm>
          <a:prstGeom prst="rect">
            <a:avLst/>
          </a:prstGeom>
          <a:noFill/>
          <a:ln>
            <a:noFill/>
          </a:ln>
        </p:spPr>
      </p:pic>
      <p:sp>
        <p:nvSpPr>
          <p:cNvPr id="873" name="Google Shape;873;g3ec111b3fd0_0_144"/>
          <p:cNvSpPr txBox="1"/>
          <p:nvPr/>
        </p:nvSpPr>
        <p:spPr>
          <a:xfrm>
            <a:off x="13696849" y="4477529"/>
            <a:ext cx="2775600" cy="5478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750" b="0" i="0" u="none" strike="noStrike" cap="none">
                <a:solidFill>
                  <a:srgbClr val="E1E1E1"/>
                </a:solidFill>
                <a:latin typeface="Arial"/>
                <a:ea typeface="Arial"/>
                <a:cs typeface="Arial"/>
                <a:sym typeface="Arial"/>
              </a:rPr>
              <a:t>2026</a:t>
            </a:r>
            <a:endParaRPr/>
          </a:p>
        </p:txBody>
      </p:sp>
      <p:sp>
        <p:nvSpPr>
          <p:cNvPr id="874" name="Google Shape;874;g3ec111b3fd0_0_144"/>
          <p:cNvSpPr txBox="1"/>
          <p:nvPr/>
        </p:nvSpPr>
        <p:spPr>
          <a:xfrm>
            <a:off x="1202218" y="2366779"/>
            <a:ext cx="49056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600" b="0" i="0" u="none" strike="noStrike" cap="none">
                <a:solidFill>
                  <a:srgbClr val="23286F"/>
                </a:solidFill>
                <a:latin typeface="Arial"/>
                <a:ea typeface="Arial"/>
                <a:cs typeface="Arial"/>
                <a:sym typeface="Arial"/>
              </a:rPr>
              <a:t>Suivis Initiaux</a:t>
            </a:r>
            <a:endParaRPr/>
          </a:p>
        </p:txBody>
      </p:sp>
      <p:pic>
        <p:nvPicPr>
          <p:cNvPr id="875" name="Google Shape;875;g3ec111b3fd0_0_144" title="Bird Silhouette, Blackbird Free Stock Photo - Public Domain Pictures"/>
          <p:cNvPicPr preferRelativeResize="0"/>
          <p:nvPr/>
        </p:nvPicPr>
        <p:blipFill rotWithShape="1">
          <a:blip r:embed="rId6">
            <a:alphaModFix/>
          </a:blip>
          <a:srcRect l="2108" t="3218" r="2953" b="1571"/>
          <a:stretch/>
        </p:blipFill>
        <p:spPr>
          <a:xfrm>
            <a:off x="1920525" y="5398304"/>
            <a:ext cx="746568" cy="663531"/>
          </a:xfrm>
          <a:prstGeom prst="rect">
            <a:avLst/>
          </a:prstGeom>
          <a:noFill/>
          <a:ln>
            <a:noFill/>
          </a:ln>
        </p:spPr>
      </p:pic>
      <p:pic>
        <p:nvPicPr>
          <p:cNvPr id="876" name="Google Shape;876;g3ec111b3fd0_0_144" title="Fichier:Bat shadow.svg — Wikipédia"/>
          <p:cNvPicPr preferRelativeResize="0"/>
          <p:nvPr/>
        </p:nvPicPr>
        <p:blipFill rotWithShape="1">
          <a:blip r:embed="rId7">
            <a:alphaModFix/>
          </a:blip>
          <a:srcRect/>
          <a:stretch/>
        </p:blipFill>
        <p:spPr>
          <a:xfrm>
            <a:off x="1775487" y="6339700"/>
            <a:ext cx="1036646" cy="407282"/>
          </a:xfrm>
          <a:prstGeom prst="rect">
            <a:avLst/>
          </a:prstGeom>
          <a:noFill/>
          <a:ln>
            <a:noFill/>
          </a:ln>
        </p:spPr>
      </p:pic>
      <p:sp>
        <p:nvSpPr>
          <p:cNvPr id="877" name="Google Shape;877;g3ec111b3fd0_0_144"/>
          <p:cNvSpPr txBox="1"/>
          <p:nvPr/>
        </p:nvSpPr>
        <p:spPr>
          <a:xfrm>
            <a:off x="2916709" y="5563831"/>
            <a:ext cx="3191100" cy="584700"/>
          </a:xfrm>
          <a:prstGeom prst="rect">
            <a:avLst/>
          </a:prstGeom>
          <a:noFill/>
          <a:ln>
            <a:noFill/>
          </a:ln>
        </p:spPr>
        <p:txBody>
          <a:bodyPr spcFirstLastPara="1" wrap="square" lIns="137125" tIns="137125" rIns="137125" bIns="137125" anchor="t" anchorCtr="0">
            <a:spAutoFit/>
          </a:bodyPr>
          <a:lstStyle/>
          <a:p>
            <a:pPr marL="0" marR="0" lvl="0" indent="0" algn="l" rtl="0">
              <a:lnSpc>
                <a:spcPct val="100000"/>
              </a:lnSpc>
              <a:spcBef>
                <a:spcPts val="0"/>
              </a:spcBef>
              <a:spcAft>
                <a:spcPts val="0"/>
              </a:spcAft>
              <a:buNone/>
            </a:pPr>
            <a:r>
              <a:rPr lang="en-US" sz="2000" b="1" i="0" u="none" strike="noStrike" cap="none">
                <a:solidFill>
                  <a:srgbClr val="31859B"/>
                </a:solidFill>
                <a:latin typeface="Century Gothic"/>
                <a:ea typeface="Century Gothic"/>
                <a:cs typeface="Century Gothic"/>
                <a:sym typeface="Century Gothic"/>
              </a:rPr>
              <a:t>+/-</a:t>
            </a:r>
            <a:r>
              <a:rPr lang="en-US" sz="1800" b="1" i="0" u="none" strike="noStrike" cap="none">
                <a:solidFill>
                  <a:srgbClr val="23286F"/>
                </a:solidFill>
                <a:latin typeface="Century Gothic"/>
                <a:ea typeface="Century Gothic"/>
                <a:cs typeface="Century Gothic"/>
                <a:sym typeface="Century Gothic"/>
              </a:rPr>
              <a:t> Mars - Mai (continu)</a:t>
            </a:r>
            <a:r>
              <a:rPr lang="en-US" sz="1800" b="0" i="0" u="none" strike="noStrike" cap="none">
                <a:solidFill>
                  <a:srgbClr val="23286F"/>
                </a:solidFill>
                <a:latin typeface="Century Gothic"/>
                <a:ea typeface="Century Gothic"/>
                <a:cs typeface="Century Gothic"/>
                <a:sym typeface="Century Gothic"/>
              </a:rPr>
              <a:t> </a:t>
            </a:r>
            <a:endParaRPr sz="1650" b="0" i="0" u="none" strike="noStrike" cap="none">
              <a:solidFill>
                <a:srgbClr val="23286F"/>
              </a:solidFill>
              <a:latin typeface="Arial"/>
              <a:ea typeface="Arial"/>
              <a:cs typeface="Arial"/>
              <a:sym typeface="Arial"/>
            </a:endParaRPr>
          </a:p>
        </p:txBody>
      </p:sp>
      <p:sp>
        <p:nvSpPr>
          <p:cNvPr id="878" name="Google Shape;878;g3ec111b3fd0_0_144"/>
          <p:cNvSpPr txBox="1"/>
          <p:nvPr/>
        </p:nvSpPr>
        <p:spPr>
          <a:xfrm>
            <a:off x="2905465" y="6219693"/>
            <a:ext cx="2921400" cy="554100"/>
          </a:xfrm>
          <a:prstGeom prst="rect">
            <a:avLst/>
          </a:prstGeom>
          <a:noFill/>
          <a:ln>
            <a:noFill/>
          </a:ln>
        </p:spPr>
        <p:txBody>
          <a:bodyPr spcFirstLastPara="1" wrap="square" lIns="137125" tIns="137125" rIns="137125" bIns="137125" anchor="t" anchorCtr="0">
            <a:spAutoFit/>
          </a:bodyPr>
          <a:lstStyle/>
          <a:p>
            <a:pPr marL="0" marR="0" lvl="0" indent="0" algn="l" rtl="0">
              <a:lnSpc>
                <a:spcPct val="100000"/>
              </a:lnSpc>
              <a:spcBef>
                <a:spcPts val="0"/>
              </a:spcBef>
              <a:spcAft>
                <a:spcPts val="0"/>
              </a:spcAft>
              <a:buNone/>
            </a:pPr>
            <a:r>
              <a:rPr lang="en-US" sz="1800" b="1" i="0" u="none" strike="noStrike" cap="none">
                <a:solidFill>
                  <a:srgbClr val="31859B"/>
                </a:solidFill>
                <a:latin typeface="Century Gothic"/>
                <a:ea typeface="Century Gothic"/>
                <a:cs typeface="Century Gothic"/>
                <a:sym typeface="Century Gothic"/>
              </a:rPr>
              <a:t>+/-</a:t>
            </a:r>
            <a:r>
              <a:rPr lang="en-US" sz="1800" b="1" i="0" u="none" strike="noStrike" cap="none">
                <a:solidFill>
                  <a:srgbClr val="23286F"/>
                </a:solidFill>
                <a:latin typeface="Century Gothic"/>
                <a:ea typeface="Century Gothic"/>
                <a:cs typeface="Century Gothic"/>
                <a:sym typeface="Century Gothic"/>
              </a:rPr>
              <a:t> Avril - mai (12 nuit)</a:t>
            </a:r>
            <a:endParaRPr sz="1800" b="0" i="0" u="none" strike="noStrike" cap="none">
              <a:solidFill>
                <a:srgbClr val="23286F"/>
              </a:solidFill>
              <a:latin typeface="Century Gothic"/>
              <a:ea typeface="Century Gothic"/>
              <a:cs typeface="Century Gothic"/>
              <a:sym typeface="Century Gothic"/>
            </a:endParaRPr>
          </a:p>
        </p:txBody>
      </p:sp>
      <p:pic>
        <p:nvPicPr>
          <p:cNvPr id="879" name="Google Shape;879;g3ec111b3fd0_0_144" title="Mosquito | Free SVG"/>
          <p:cNvPicPr preferRelativeResize="0"/>
          <p:nvPr/>
        </p:nvPicPr>
        <p:blipFill rotWithShape="1">
          <a:blip r:embed="rId8">
            <a:alphaModFix/>
          </a:blip>
          <a:srcRect/>
          <a:stretch/>
        </p:blipFill>
        <p:spPr>
          <a:xfrm>
            <a:off x="1948704" y="6907768"/>
            <a:ext cx="690197" cy="611626"/>
          </a:xfrm>
          <a:prstGeom prst="rect">
            <a:avLst/>
          </a:prstGeom>
          <a:noFill/>
          <a:ln>
            <a:noFill/>
          </a:ln>
        </p:spPr>
      </p:pic>
      <p:pic>
        <p:nvPicPr>
          <p:cNvPr id="880" name="Google Shape;880;g3ec111b3fd0_0_144"/>
          <p:cNvPicPr preferRelativeResize="0"/>
          <p:nvPr/>
        </p:nvPicPr>
        <p:blipFill rotWithShape="1">
          <a:blip r:embed="rId9">
            <a:alphaModFix/>
          </a:blip>
          <a:srcRect/>
          <a:stretch/>
        </p:blipFill>
        <p:spPr>
          <a:xfrm>
            <a:off x="1935664" y="7617865"/>
            <a:ext cx="716274" cy="634734"/>
          </a:xfrm>
          <a:prstGeom prst="rect">
            <a:avLst/>
          </a:prstGeom>
          <a:noFill/>
          <a:ln>
            <a:noFill/>
          </a:ln>
        </p:spPr>
      </p:pic>
      <p:sp>
        <p:nvSpPr>
          <p:cNvPr id="881" name="Google Shape;881;g3ec111b3fd0_0_144"/>
          <p:cNvSpPr txBox="1"/>
          <p:nvPr/>
        </p:nvSpPr>
        <p:spPr>
          <a:xfrm>
            <a:off x="2905465" y="6911935"/>
            <a:ext cx="3577800" cy="554100"/>
          </a:xfrm>
          <a:prstGeom prst="rect">
            <a:avLst/>
          </a:prstGeom>
          <a:noFill/>
          <a:ln>
            <a:noFill/>
          </a:ln>
        </p:spPr>
        <p:txBody>
          <a:bodyPr spcFirstLastPara="1" wrap="square" lIns="137125" tIns="137125" rIns="137125" bIns="137125" anchor="t" anchorCtr="0">
            <a:spAutoFit/>
          </a:bodyPr>
          <a:lstStyle/>
          <a:p>
            <a:pPr marL="0" marR="0" lvl="0" indent="0" algn="l" rtl="0">
              <a:lnSpc>
                <a:spcPct val="100000"/>
              </a:lnSpc>
              <a:spcBef>
                <a:spcPts val="0"/>
              </a:spcBef>
              <a:spcAft>
                <a:spcPts val="0"/>
              </a:spcAft>
              <a:buNone/>
            </a:pPr>
            <a:r>
              <a:rPr lang="en-US" sz="1800" b="1" i="0" u="none" strike="noStrike" cap="none">
                <a:solidFill>
                  <a:srgbClr val="31859B"/>
                </a:solidFill>
                <a:latin typeface="Century Gothic"/>
                <a:ea typeface="Century Gothic"/>
                <a:cs typeface="Century Gothic"/>
                <a:sym typeface="Century Gothic"/>
              </a:rPr>
              <a:t>+/-</a:t>
            </a:r>
            <a:r>
              <a:rPr lang="en-US" sz="1800" b="1" i="0" u="none" strike="noStrike" cap="none">
                <a:solidFill>
                  <a:srgbClr val="23286F"/>
                </a:solidFill>
                <a:latin typeface="Century Gothic"/>
                <a:ea typeface="Century Gothic"/>
                <a:cs typeface="Century Gothic"/>
                <a:sym typeface="Century Gothic"/>
              </a:rPr>
              <a:t> Mai -  Juillet (48h / mois)</a:t>
            </a:r>
            <a:endParaRPr sz="1650" b="0" i="0" u="none" strike="noStrike" cap="none">
              <a:solidFill>
                <a:srgbClr val="23286F"/>
              </a:solidFill>
              <a:latin typeface="Arial"/>
              <a:ea typeface="Arial"/>
              <a:cs typeface="Arial"/>
              <a:sym typeface="Arial"/>
            </a:endParaRPr>
          </a:p>
        </p:txBody>
      </p:sp>
      <p:sp>
        <p:nvSpPr>
          <p:cNvPr id="882" name="Google Shape;882;g3ec111b3fd0_0_144"/>
          <p:cNvSpPr txBox="1"/>
          <p:nvPr/>
        </p:nvSpPr>
        <p:spPr>
          <a:xfrm>
            <a:off x="2916709" y="7696822"/>
            <a:ext cx="3191100" cy="554100"/>
          </a:xfrm>
          <a:prstGeom prst="rect">
            <a:avLst/>
          </a:prstGeom>
          <a:noFill/>
          <a:ln>
            <a:noFill/>
          </a:ln>
        </p:spPr>
        <p:txBody>
          <a:bodyPr spcFirstLastPara="1" wrap="square" lIns="137125" tIns="137125" rIns="137125" bIns="137125" anchor="t" anchorCtr="0">
            <a:spAutoFit/>
          </a:bodyPr>
          <a:lstStyle/>
          <a:p>
            <a:pPr marL="0" marR="0" lvl="0" indent="0" algn="l" rtl="0">
              <a:lnSpc>
                <a:spcPct val="100000"/>
              </a:lnSpc>
              <a:spcBef>
                <a:spcPts val="0"/>
              </a:spcBef>
              <a:spcAft>
                <a:spcPts val="0"/>
              </a:spcAft>
              <a:buNone/>
            </a:pPr>
            <a:r>
              <a:rPr lang="en-US" sz="1800" b="1" i="0" u="none" strike="noStrike" cap="none">
                <a:solidFill>
                  <a:srgbClr val="23286F"/>
                </a:solidFill>
                <a:latin typeface="Century Gothic"/>
                <a:ea typeface="Century Gothic"/>
                <a:cs typeface="Century Gothic"/>
                <a:sym typeface="Century Gothic"/>
              </a:rPr>
              <a:t>Mai Juin (une session)</a:t>
            </a:r>
            <a:endParaRPr sz="1800" b="0" i="0" u="none" strike="noStrike" cap="none">
              <a:solidFill>
                <a:srgbClr val="23286F"/>
              </a:solidFill>
              <a:latin typeface="Arial"/>
              <a:ea typeface="Arial"/>
              <a:cs typeface="Arial"/>
              <a:sym typeface="Arial"/>
            </a:endParaRPr>
          </a:p>
        </p:txBody>
      </p:sp>
      <p:sp>
        <p:nvSpPr>
          <p:cNvPr id="883" name="Google Shape;883;g3ec111b3fd0_0_144"/>
          <p:cNvSpPr txBox="1"/>
          <p:nvPr/>
        </p:nvSpPr>
        <p:spPr>
          <a:xfrm>
            <a:off x="2632024" y="4472879"/>
            <a:ext cx="3020100" cy="5478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750" b="0" i="0" u="none" strike="noStrike" cap="none">
                <a:solidFill>
                  <a:srgbClr val="E1E1E1"/>
                </a:solidFill>
                <a:latin typeface="Arial"/>
                <a:ea typeface="Arial"/>
                <a:cs typeface="Arial"/>
                <a:sym typeface="Arial"/>
              </a:rPr>
              <a:t>2024</a:t>
            </a:r>
            <a:endParaRPr sz="2100" b="0" i="0" u="none" strike="noStrike" cap="none">
              <a:solidFill>
                <a:srgbClr val="000000"/>
              </a:solidFill>
              <a:latin typeface="Arial"/>
              <a:ea typeface="Arial"/>
              <a:cs typeface="Arial"/>
              <a:sym typeface="Arial"/>
            </a:endParaRPr>
          </a:p>
        </p:txBody>
      </p:sp>
      <p:sp>
        <p:nvSpPr>
          <p:cNvPr id="884" name="Google Shape;884;g3ec111b3fd0_0_144"/>
          <p:cNvSpPr txBox="1"/>
          <p:nvPr/>
        </p:nvSpPr>
        <p:spPr>
          <a:xfrm>
            <a:off x="8425963" y="6233593"/>
            <a:ext cx="34335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300" b="0" i="0" u="none" strike="noStrike" cap="none">
                <a:solidFill>
                  <a:srgbClr val="23286F"/>
                </a:solidFill>
                <a:latin typeface="Arial"/>
                <a:ea typeface="Arial"/>
                <a:cs typeface="Arial"/>
                <a:sym typeface="Arial"/>
              </a:rPr>
              <a:t>Modification de l’éclairage</a:t>
            </a:r>
            <a:endParaRPr sz="2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3300" b="0" i="0" u="none" strike="noStrike" cap="none">
                <a:solidFill>
                  <a:srgbClr val="23286F"/>
                </a:solidFill>
                <a:latin typeface="Arial"/>
                <a:ea typeface="Arial"/>
                <a:cs typeface="Arial"/>
                <a:sym typeface="Arial"/>
              </a:rPr>
              <a:t>(Tous les sites !)</a:t>
            </a:r>
            <a:endParaRPr sz="2100" b="0" i="0" u="none" strike="noStrike" cap="none">
              <a:solidFill>
                <a:srgbClr val="000000"/>
              </a:solidFill>
              <a:latin typeface="Arial"/>
              <a:ea typeface="Arial"/>
              <a:cs typeface="Arial"/>
              <a:sym typeface="Arial"/>
            </a:endParaRPr>
          </a:p>
        </p:txBody>
      </p:sp>
      <p:sp>
        <p:nvSpPr>
          <p:cNvPr id="885" name="Google Shape;885;g3ec111b3fd0_0_144"/>
          <p:cNvSpPr/>
          <p:nvPr/>
        </p:nvSpPr>
        <p:spPr>
          <a:xfrm rot="10800000">
            <a:off x="14089699" y="3599204"/>
            <a:ext cx="1780200" cy="869400"/>
          </a:xfrm>
          <a:prstGeom prst="upArrow">
            <a:avLst>
              <a:gd name="adj1" fmla="val 50000"/>
              <a:gd name="adj2" fmla="val 50000"/>
            </a:avLst>
          </a:prstGeom>
          <a:solidFill>
            <a:srgbClr val="FFC000"/>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86" name="Google Shape;886;g3ec111b3fd0_0_144"/>
          <p:cNvSpPr txBox="1"/>
          <p:nvPr/>
        </p:nvSpPr>
        <p:spPr>
          <a:xfrm>
            <a:off x="13015822" y="2197878"/>
            <a:ext cx="42228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600" b="0" i="0" u="none" strike="noStrike" cap="none">
                <a:solidFill>
                  <a:srgbClr val="23286F"/>
                </a:solidFill>
                <a:latin typeface="Arial"/>
                <a:ea typeface="Arial"/>
                <a:cs typeface="Arial"/>
                <a:sym typeface="Arial"/>
              </a:rPr>
              <a:t>Analyses et production</a:t>
            </a:r>
            <a:endParaRPr/>
          </a:p>
        </p:txBody>
      </p:sp>
      <p:pic>
        <p:nvPicPr>
          <p:cNvPr id="887" name="Google Shape;887;g3ec111b3fd0_0_144"/>
          <p:cNvPicPr preferRelativeResize="0"/>
          <p:nvPr/>
        </p:nvPicPr>
        <p:blipFill rotWithShape="1">
          <a:blip r:embed="rId10">
            <a:alphaModFix/>
          </a:blip>
          <a:srcRect/>
          <a:stretch/>
        </p:blipFill>
        <p:spPr>
          <a:xfrm>
            <a:off x="3528408" y="8556160"/>
            <a:ext cx="941592" cy="831150"/>
          </a:xfrm>
          <a:prstGeom prst="rect">
            <a:avLst/>
          </a:prstGeom>
          <a:noFill/>
          <a:ln>
            <a:noFill/>
          </a:ln>
        </p:spPr>
      </p:pic>
      <p:sp>
        <p:nvSpPr>
          <p:cNvPr id="888" name="Google Shape;888;g3ec111b3fd0_0_144"/>
          <p:cNvSpPr txBox="1"/>
          <p:nvPr/>
        </p:nvSpPr>
        <p:spPr>
          <a:xfrm>
            <a:off x="2812134" y="8588785"/>
            <a:ext cx="7164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3000" b="0" i="0" u="none" strike="noStrike" cap="none">
                <a:solidFill>
                  <a:srgbClr val="23286F"/>
                </a:solidFill>
                <a:latin typeface="Arial"/>
                <a:ea typeface="Arial"/>
                <a:cs typeface="Arial"/>
                <a:sym typeface="Arial"/>
              </a:rPr>
              <a:t>+</a:t>
            </a:r>
            <a:endParaRPr/>
          </a:p>
        </p:txBody>
      </p:sp>
      <p:sp>
        <p:nvSpPr>
          <p:cNvPr id="889" name="Google Shape;889;g3ec111b3fd0_0_144"/>
          <p:cNvSpPr txBox="1"/>
          <p:nvPr/>
        </p:nvSpPr>
        <p:spPr>
          <a:xfrm>
            <a:off x="4354356" y="8588785"/>
            <a:ext cx="3722100" cy="765900"/>
          </a:xfrm>
          <a:prstGeom prst="rect">
            <a:avLst/>
          </a:prstGeom>
          <a:noFill/>
          <a:ln>
            <a:noFill/>
          </a:ln>
        </p:spPr>
        <p:txBody>
          <a:bodyPr spcFirstLastPara="1" wrap="square" lIns="137125" tIns="137125" rIns="137125" bIns="137125" anchor="t" anchorCtr="0">
            <a:noAutofit/>
          </a:bodyPr>
          <a:lstStyle/>
          <a:p>
            <a:pPr marL="0" marR="0" lvl="0" indent="0" algn="ctr" rtl="0">
              <a:lnSpc>
                <a:spcPct val="100000"/>
              </a:lnSpc>
              <a:spcBef>
                <a:spcPts val="0"/>
              </a:spcBef>
              <a:spcAft>
                <a:spcPts val="0"/>
              </a:spcAft>
              <a:buNone/>
            </a:pPr>
            <a:r>
              <a:rPr lang="en-US" sz="2400" b="0" i="0" u="none" strike="noStrike" cap="none">
                <a:solidFill>
                  <a:srgbClr val="23286F"/>
                </a:solidFill>
                <a:latin typeface="Arial"/>
                <a:ea typeface="Arial"/>
                <a:cs typeface="Arial"/>
                <a:sym typeface="Arial"/>
              </a:rPr>
              <a:t>+ cartographie d’habitat</a:t>
            </a:r>
            <a:endParaRPr/>
          </a:p>
        </p:txBody>
      </p:sp>
      <p:sp>
        <p:nvSpPr>
          <p:cNvPr id="890" name="Google Shape;890;g3ec111b3fd0_0_144"/>
          <p:cNvSpPr txBox="1"/>
          <p:nvPr/>
        </p:nvSpPr>
        <p:spPr>
          <a:xfrm>
            <a:off x="1793100" y="302861"/>
            <a:ext cx="16269000" cy="7851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4200" b="1" i="0" u="none" strike="noStrike" cap="none">
                <a:solidFill>
                  <a:schemeClr val="lt1"/>
                </a:solidFill>
                <a:latin typeface="Century Gothic"/>
                <a:ea typeface="Century Gothic"/>
                <a:cs typeface="Century Gothic"/>
                <a:sym typeface="Century Gothic"/>
              </a:rPr>
              <a:t>Mesures des effets de la réduction l’éclairage</a:t>
            </a:r>
            <a:endParaRPr sz="150" b="0" i="0" u="none" strike="noStrike" cap="none">
              <a:solidFill>
                <a:srgbClr val="000000"/>
              </a:solidFill>
              <a:latin typeface="Century Gothic"/>
              <a:ea typeface="Century Gothic"/>
              <a:cs typeface="Century Gothic"/>
              <a:sym typeface="Century Gothic"/>
            </a:endParaRPr>
          </a:p>
        </p:txBody>
      </p:sp>
      <p:sp>
        <p:nvSpPr>
          <p:cNvPr id="891" name="Google Shape;891;g3ec111b3fd0_0_144"/>
          <p:cNvSpPr/>
          <p:nvPr/>
        </p:nvSpPr>
        <p:spPr>
          <a:xfrm>
            <a:off x="8095470" y="5219750"/>
            <a:ext cx="1780200" cy="869400"/>
          </a:xfrm>
          <a:prstGeom prst="upArrow">
            <a:avLst>
              <a:gd name="adj1" fmla="val 50000"/>
              <a:gd name="adj2" fmla="val 50000"/>
            </a:avLst>
          </a:prstGeom>
          <a:solidFill>
            <a:srgbClr val="B2A0C7"/>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92" name="Google Shape;892;g3ec111b3fd0_0_144"/>
          <p:cNvSpPr/>
          <p:nvPr/>
        </p:nvSpPr>
        <p:spPr>
          <a:xfrm>
            <a:off x="12530801" y="5242405"/>
            <a:ext cx="1780200" cy="869400"/>
          </a:xfrm>
          <a:prstGeom prst="upArrow">
            <a:avLst>
              <a:gd name="adj1" fmla="val 50000"/>
              <a:gd name="adj2" fmla="val 50000"/>
            </a:avLst>
          </a:prstGeom>
          <a:solidFill>
            <a:srgbClr val="B2A0C7"/>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93" name="Google Shape;893;g3ec111b3fd0_0_144"/>
          <p:cNvSpPr/>
          <p:nvPr/>
        </p:nvSpPr>
        <p:spPr>
          <a:xfrm>
            <a:off x="7062922" y="5242405"/>
            <a:ext cx="1780200" cy="869400"/>
          </a:xfrm>
          <a:prstGeom prst="upArrow">
            <a:avLst>
              <a:gd name="adj1" fmla="val 50000"/>
              <a:gd name="adj2" fmla="val 50000"/>
            </a:avLst>
          </a:prstGeom>
          <a:solidFill>
            <a:srgbClr val="B2A0C7"/>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94" name="Google Shape;894;g3ec111b3fd0_0_144"/>
          <p:cNvSpPr/>
          <p:nvPr/>
        </p:nvSpPr>
        <p:spPr>
          <a:xfrm rot="10800000">
            <a:off x="9862549" y="3515359"/>
            <a:ext cx="1780200" cy="869400"/>
          </a:xfrm>
          <a:prstGeom prst="upArrow">
            <a:avLst>
              <a:gd name="adj1" fmla="val 50000"/>
              <a:gd name="adj2" fmla="val 50000"/>
            </a:avLst>
          </a:prstGeom>
          <a:solidFill>
            <a:srgbClr val="C2D59B"/>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95" name="Google Shape;895;g3ec111b3fd0_0_144"/>
          <p:cNvSpPr/>
          <p:nvPr/>
        </p:nvSpPr>
        <p:spPr>
          <a:xfrm rot="10800000">
            <a:off x="3051549" y="3555662"/>
            <a:ext cx="1780200" cy="869400"/>
          </a:xfrm>
          <a:prstGeom prst="upArrow">
            <a:avLst>
              <a:gd name="adj1" fmla="val 50000"/>
              <a:gd name="adj2" fmla="val 50000"/>
            </a:avLst>
          </a:prstGeom>
          <a:solidFill>
            <a:srgbClr val="D6E3BC"/>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96" name="Google Shape;896;g3ec111b3fd0_0_144"/>
          <p:cNvSpPr/>
          <p:nvPr/>
        </p:nvSpPr>
        <p:spPr>
          <a:xfrm>
            <a:off x="14979799" y="5242405"/>
            <a:ext cx="1780200" cy="869400"/>
          </a:xfrm>
          <a:prstGeom prst="upArrow">
            <a:avLst>
              <a:gd name="adj1" fmla="val 50000"/>
              <a:gd name="adj2" fmla="val 50000"/>
            </a:avLst>
          </a:prstGeom>
          <a:solidFill>
            <a:srgbClr val="B2A0C7"/>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97" name="Google Shape;897;g3ec111b3fd0_0_144"/>
          <p:cNvSpPr/>
          <p:nvPr/>
        </p:nvSpPr>
        <p:spPr>
          <a:xfrm>
            <a:off x="8836598" y="5223933"/>
            <a:ext cx="1780200" cy="869400"/>
          </a:xfrm>
          <a:prstGeom prst="upArrow">
            <a:avLst>
              <a:gd name="adj1" fmla="val 50000"/>
              <a:gd name="adj2" fmla="val 50000"/>
            </a:avLst>
          </a:prstGeom>
          <a:solidFill>
            <a:srgbClr val="B2A0C7"/>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98" name="Google Shape;898;g3ec111b3fd0_0_144"/>
          <p:cNvSpPr/>
          <p:nvPr/>
        </p:nvSpPr>
        <p:spPr>
          <a:xfrm>
            <a:off x="13802232" y="5869882"/>
            <a:ext cx="1780200" cy="869400"/>
          </a:xfrm>
          <a:prstGeom prst="upArrow">
            <a:avLst>
              <a:gd name="adj1" fmla="val 50000"/>
              <a:gd name="adj2" fmla="val 50000"/>
            </a:avLst>
          </a:prstGeom>
          <a:noFill/>
          <a:ln w="38100" cap="flat" cmpd="sng">
            <a:solidFill>
              <a:schemeClr val="accent4"/>
            </a:solidFill>
            <a:prstDash val="dash"/>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899" name="Google Shape;899;g3ec111b3fd0_0_144"/>
          <p:cNvSpPr/>
          <p:nvPr/>
        </p:nvSpPr>
        <p:spPr>
          <a:xfrm rot="10800000">
            <a:off x="4038569" y="3575544"/>
            <a:ext cx="1780200" cy="869400"/>
          </a:xfrm>
          <a:prstGeom prst="upArrow">
            <a:avLst>
              <a:gd name="adj1" fmla="val 50000"/>
              <a:gd name="adj2" fmla="val 50000"/>
            </a:avLst>
          </a:prstGeom>
          <a:solidFill>
            <a:srgbClr val="D6E3BC"/>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900" name="Google Shape;900;g3ec111b3fd0_0_144"/>
          <p:cNvSpPr/>
          <p:nvPr/>
        </p:nvSpPr>
        <p:spPr>
          <a:xfrm rot="10800000">
            <a:off x="5580541" y="3578854"/>
            <a:ext cx="1780200" cy="869400"/>
          </a:xfrm>
          <a:prstGeom prst="upArrow">
            <a:avLst>
              <a:gd name="adj1" fmla="val 50000"/>
              <a:gd name="adj2" fmla="val 50000"/>
            </a:avLst>
          </a:prstGeom>
          <a:solidFill>
            <a:srgbClr val="D6E3BC"/>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901" name="Google Shape;901;g3ec111b3fd0_0_144"/>
          <p:cNvSpPr/>
          <p:nvPr/>
        </p:nvSpPr>
        <p:spPr>
          <a:xfrm rot="10800000">
            <a:off x="16009646" y="3424839"/>
            <a:ext cx="1780200" cy="1067400"/>
          </a:xfrm>
          <a:prstGeom prst="upArrow">
            <a:avLst>
              <a:gd name="adj1" fmla="val 50000"/>
              <a:gd name="adj2" fmla="val 50000"/>
            </a:avLst>
          </a:prstGeom>
          <a:solidFill>
            <a:srgbClr val="C2D59B"/>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902" name="Google Shape;902;g3ec111b3fd0_0_144"/>
          <p:cNvSpPr/>
          <p:nvPr/>
        </p:nvSpPr>
        <p:spPr>
          <a:xfrm rot="10800000">
            <a:off x="11086024" y="3515086"/>
            <a:ext cx="1780200" cy="869400"/>
          </a:xfrm>
          <a:prstGeom prst="upArrow">
            <a:avLst>
              <a:gd name="adj1" fmla="val 50000"/>
              <a:gd name="adj2" fmla="val 50000"/>
            </a:avLst>
          </a:prstGeom>
          <a:solidFill>
            <a:srgbClr val="C2D59B"/>
          </a:solidFill>
          <a:ln w="9525" cap="flat" cmpd="sng">
            <a:solidFill>
              <a:schemeClr val="dk2"/>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p:txBody>
      </p:sp>
      <p:sp>
        <p:nvSpPr>
          <p:cNvPr id="903" name="Google Shape;903;g3ec111b3fd0_0_144"/>
          <p:cNvSpPr txBox="1"/>
          <p:nvPr/>
        </p:nvSpPr>
        <p:spPr>
          <a:xfrm>
            <a:off x="1311494" y="7588698"/>
            <a:ext cx="61146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000" b="0" i="0" u="none" strike="noStrike" cap="none">
                <a:solidFill>
                  <a:srgbClr val="31859B"/>
                </a:solidFill>
                <a:latin typeface="Arial"/>
                <a:ea typeface="Arial"/>
                <a:cs typeface="Arial"/>
                <a:sym typeface="Arial"/>
              </a:rPr>
              <a:t>(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07"/>
        <p:cNvGrpSpPr/>
        <p:nvPr/>
      </p:nvGrpSpPr>
      <p:grpSpPr>
        <a:xfrm>
          <a:off x="0" y="0"/>
          <a:ext cx="0" cy="0"/>
          <a:chOff x="0" y="0"/>
          <a:chExt cx="0" cy="0"/>
        </a:xfrm>
      </p:grpSpPr>
      <p:pic>
        <p:nvPicPr>
          <p:cNvPr id="908" name="Google Shape;908;g3ec111b3fd0_0_186"/>
          <p:cNvPicPr preferRelativeResize="0"/>
          <p:nvPr/>
        </p:nvPicPr>
        <p:blipFill rotWithShape="1">
          <a:blip r:embed="rId3">
            <a:alphaModFix/>
          </a:blip>
          <a:srcRect b="28851"/>
          <a:stretch/>
        </p:blipFill>
        <p:spPr>
          <a:xfrm>
            <a:off x="-4998" y="3"/>
            <a:ext cx="18292992" cy="1618962"/>
          </a:xfrm>
          <a:prstGeom prst="rect">
            <a:avLst/>
          </a:prstGeom>
          <a:noFill/>
          <a:ln>
            <a:noFill/>
          </a:ln>
        </p:spPr>
      </p:pic>
      <p:pic>
        <p:nvPicPr>
          <p:cNvPr id="909" name="Google Shape;909;g3ec111b3fd0_0_186"/>
          <p:cNvPicPr preferRelativeResize="0"/>
          <p:nvPr/>
        </p:nvPicPr>
        <p:blipFill rotWithShape="1">
          <a:blip r:embed="rId4">
            <a:alphaModFix/>
          </a:blip>
          <a:srcRect/>
          <a:stretch/>
        </p:blipFill>
        <p:spPr>
          <a:xfrm>
            <a:off x="6172049" y="2187227"/>
            <a:ext cx="1212918" cy="516714"/>
          </a:xfrm>
          <a:prstGeom prst="rect">
            <a:avLst/>
          </a:prstGeom>
          <a:noFill/>
          <a:ln>
            <a:noFill/>
          </a:ln>
        </p:spPr>
      </p:pic>
      <p:pic>
        <p:nvPicPr>
          <p:cNvPr id="910" name="Google Shape;910;g3ec111b3fd0_0_186"/>
          <p:cNvPicPr preferRelativeResize="0"/>
          <p:nvPr/>
        </p:nvPicPr>
        <p:blipFill rotWithShape="1">
          <a:blip r:embed="rId4">
            <a:alphaModFix/>
          </a:blip>
          <a:srcRect/>
          <a:stretch/>
        </p:blipFill>
        <p:spPr>
          <a:xfrm>
            <a:off x="5930189" y="9626108"/>
            <a:ext cx="1212918" cy="516714"/>
          </a:xfrm>
          <a:prstGeom prst="rect">
            <a:avLst/>
          </a:prstGeom>
          <a:noFill/>
          <a:ln>
            <a:noFill/>
          </a:ln>
        </p:spPr>
      </p:pic>
      <p:pic>
        <p:nvPicPr>
          <p:cNvPr id="911" name="Google Shape;911;g3ec111b3fd0_0_186"/>
          <p:cNvPicPr preferRelativeResize="0"/>
          <p:nvPr/>
        </p:nvPicPr>
        <p:blipFill rotWithShape="1">
          <a:blip r:embed="rId5">
            <a:alphaModFix/>
          </a:blip>
          <a:srcRect/>
          <a:stretch/>
        </p:blipFill>
        <p:spPr>
          <a:xfrm>
            <a:off x="8028100" y="8518664"/>
            <a:ext cx="2614655" cy="653651"/>
          </a:xfrm>
          <a:prstGeom prst="rect">
            <a:avLst/>
          </a:prstGeom>
          <a:noFill/>
          <a:ln>
            <a:noFill/>
          </a:ln>
        </p:spPr>
      </p:pic>
      <p:sp>
        <p:nvSpPr>
          <p:cNvPr id="912" name="Google Shape;912;g3ec111b3fd0_0_186"/>
          <p:cNvSpPr txBox="1"/>
          <p:nvPr/>
        </p:nvSpPr>
        <p:spPr>
          <a:xfrm>
            <a:off x="0" y="63352"/>
            <a:ext cx="18288000" cy="1231200"/>
          </a:xfrm>
          <a:prstGeom prst="rect">
            <a:avLst/>
          </a:prstGeom>
          <a:noFill/>
          <a:ln>
            <a:noFill/>
          </a:ln>
        </p:spPr>
        <p:txBody>
          <a:bodyPr spcFirstLastPara="1" wrap="square" lIns="182850" tIns="182850" rIns="182850" bIns="182850" anchor="t" anchorCtr="0">
            <a:spAutoFit/>
          </a:bodyPr>
          <a:lstStyle/>
          <a:p>
            <a:pPr marL="0" marR="0" lvl="0" indent="0" algn="r" rtl="0">
              <a:lnSpc>
                <a:spcPct val="100000"/>
              </a:lnSpc>
              <a:spcBef>
                <a:spcPts val="0"/>
              </a:spcBef>
              <a:spcAft>
                <a:spcPts val="0"/>
              </a:spcAft>
              <a:buNone/>
            </a:pPr>
            <a:r>
              <a:rPr lang="en-US" sz="5600" b="1" i="0" u="none" strike="noStrike" cap="none">
                <a:solidFill>
                  <a:schemeClr val="lt1"/>
                </a:solidFill>
                <a:latin typeface="Arial"/>
                <a:ea typeface="Arial"/>
                <a:cs typeface="Arial"/>
                <a:sym typeface="Arial"/>
              </a:rPr>
              <a:t>Évaluation des effets sur la Biodiversité</a:t>
            </a:r>
            <a:endParaRPr sz="5600" b="1" i="0" u="none" strike="noStrike" cap="none">
              <a:solidFill>
                <a:schemeClr val="lt1"/>
              </a:solidFill>
              <a:latin typeface="Century Gothic"/>
              <a:ea typeface="Century Gothic"/>
              <a:cs typeface="Century Gothic"/>
              <a:sym typeface="Century Gothic"/>
            </a:endParaRPr>
          </a:p>
        </p:txBody>
      </p:sp>
      <p:grpSp>
        <p:nvGrpSpPr>
          <p:cNvPr id="913" name="Google Shape;913;g3ec111b3fd0_0_186"/>
          <p:cNvGrpSpPr/>
          <p:nvPr/>
        </p:nvGrpSpPr>
        <p:grpSpPr>
          <a:xfrm>
            <a:off x="135542" y="1918700"/>
            <a:ext cx="11374332" cy="8567287"/>
            <a:chOff x="20000648" y="24650811"/>
            <a:chExt cx="11251689" cy="8474910"/>
          </a:xfrm>
        </p:grpSpPr>
        <p:pic>
          <p:nvPicPr>
            <p:cNvPr id="914" name="Google Shape;914;g3ec111b3fd0_0_186"/>
            <p:cNvPicPr preferRelativeResize="0"/>
            <p:nvPr/>
          </p:nvPicPr>
          <p:blipFill rotWithShape="1">
            <a:blip r:embed="rId6">
              <a:alphaModFix/>
            </a:blip>
            <a:srcRect/>
            <a:stretch/>
          </p:blipFill>
          <p:spPr>
            <a:xfrm>
              <a:off x="20617913" y="24650811"/>
              <a:ext cx="7438159" cy="4479564"/>
            </a:xfrm>
            <a:prstGeom prst="rect">
              <a:avLst/>
            </a:prstGeom>
            <a:noFill/>
            <a:ln>
              <a:noFill/>
            </a:ln>
          </p:spPr>
        </p:pic>
        <p:pic>
          <p:nvPicPr>
            <p:cNvPr id="915" name="Google Shape;915;g3ec111b3fd0_0_186"/>
            <p:cNvPicPr preferRelativeResize="0"/>
            <p:nvPr/>
          </p:nvPicPr>
          <p:blipFill rotWithShape="1">
            <a:blip r:embed="rId7">
              <a:alphaModFix/>
            </a:blip>
            <a:srcRect l="31342" r="25433" b="37414"/>
            <a:stretch/>
          </p:blipFill>
          <p:spPr>
            <a:xfrm rot="5400000">
              <a:off x="20162903" y="27179875"/>
              <a:ext cx="1698273" cy="1822490"/>
            </a:xfrm>
            <a:prstGeom prst="rect">
              <a:avLst/>
            </a:prstGeom>
            <a:noFill/>
            <a:ln>
              <a:noFill/>
            </a:ln>
          </p:spPr>
        </p:pic>
        <p:pic>
          <p:nvPicPr>
            <p:cNvPr id="916" name="Google Shape;916;g3ec111b3fd0_0_186"/>
            <p:cNvPicPr preferRelativeResize="0"/>
            <p:nvPr/>
          </p:nvPicPr>
          <p:blipFill rotWithShape="1">
            <a:blip r:embed="rId8">
              <a:alphaModFix/>
            </a:blip>
            <a:srcRect l="35730" t="24249" r="35732" b="32465"/>
            <a:stretch/>
          </p:blipFill>
          <p:spPr>
            <a:xfrm rot="5400000">
              <a:off x="20116832" y="24768969"/>
              <a:ext cx="1616925" cy="1839341"/>
            </a:xfrm>
            <a:prstGeom prst="rect">
              <a:avLst/>
            </a:prstGeom>
            <a:noFill/>
            <a:ln>
              <a:noFill/>
            </a:ln>
          </p:spPr>
        </p:pic>
        <p:sp>
          <p:nvSpPr>
            <p:cNvPr id="917" name="Google Shape;917;g3ec111b3fd0_0_186"/>
            <p:cNvSpPr txBox="1"/>
            <p:nvPr/>
          </p:nvSpPr>
          <p:spPr>
            <a:xfrm>
              <a:off x="20092933" y="28968359"/>
              <a:ext cx="3401700" cy="6852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800" b="0" i="1" u="none" strike="noStrike" cap="none">
                  <a:solidFill>
                    <a:srgbClr val="000000"/>
                  </a:solidFill>
                  <a:latin typeface="Calibri"/>
                  <a:ea typeface="Calibri"/>
                  <a:cs typeface="Calibri"/>
                  <a:sym typeface="Calibri"/>
                </a:rPr>
                <a:t>SongMeter Mini </a:t>
              </a:r>
              <a:br>
                <a:rPr lang="en-US" sz="1800" b="0" i="1" u="none" strike="noStrike" cap="none">
                  <a:solidFill>
                    <a:srgbClr val="000000"/>
                  </a:solidFill>
                  <a:latin typeface="Calibri"/>
                  <a:ea typeface="Calibri"/>
                  <a:cs typeface="Calibri"/>
                  <a:sym typeface="Calibri"/>
                </a:rPr>
              </a:br>
              <a:r>
                <a:rPr lang="en-US" sz="1800" b="0" i="1" u="none" strike="noStrike" cap="none">
                  <a:solidFill>
                    <a:srgbClr val="000000"/>
                  </a:solidFill>
                  <a:latin typeface="Calibri"/>
                  <a:ea typeface="Calibri"/>
                  <a:cs typeface="Calibri"/>
                  <a:sym typeface="Calibri"/>
                </a:rPr>
                <a:t>(Wildlife Acoustics)</a:t>
              </a:r>
              <a:endParaRPr sz="2400" b="0" i="0" u="none" strike="noStrike" cap="none">
                <a:solidFill>
                  <a:srgbClr val="000000"/>
                </a:solidFill>
                <a:latin typeface="Arial"/>
                <a:ea typeface="Arial"/>
                <a:cs typeface="Arial"/>
                <a:sym typeface="Arial"/>
              </a:endParaRPr>
            </a:p>
          </p:txBody>
        </p:sp>
        <p:sp>
          <p:nvSpPr>
            <p:cNvPr id="918" name="Google Shape;918;g3ec111b3fd0_0_186"/>
            <p:cNvSpPr txBox="1"/>
            <p:nvPr/>
          </p:nvSpPr>
          <p:spPr>
            <a:xfrm>
              <a:off x="20000648" y="26512974"/>
              <a:ext cx="3192000" cy="6852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800" b="0" i="1" u="none" strike="noStrike" cap="none">
                  <a:solidFill>
                    <a:srgbClr val="000000"/>
                  </a:solidFill>
                  <a:latin typeface="Calibri"/>
                  <a:ea typeface="Calibri"/>
                  <a:cs typeface="Calibri"/>
                  <a:sym typeface="Calibri"/>
                </a:rPr>
                <a:t>AudioMoth </a:t>
              </a:r>
              <a:endParaRPr/>
            </a:p>
            <a:p>
              <a:pPr marL="0" marR="0" lvl="0" indent="0" algn="l" rtl="0">
                <a:lnSpc>
                  <a:spcPct val="100000"/>
                </a:lnSpc>
                <a:spcBef>
                  <a:spcPts val="0"/>
                </a:spcBef>
                <a:spcAft>
                  <a:spcPts val="0"/>
                </a:spcAft>
                <a:buNone/>
              </a:pPr>
              <a:r>
                <a:rPr lang="en-US" sz="1800" b="0" i="1" u="none" strike="noStrike" cap="none">
                  <a:solidFill>
                    <a:srgbClr val="000000"/>
                  </a:solidFill>
                  <a:latin typeface="Calibri"/>
                  <a:ea typeface="Calibri"/>
                  <a:cs typeface="Calibri"/>
                  <a:sym typeface="Calibri"/>
                </a:rPr>
                <a:t>(Open Acoustic Devices)</a:t>
              </a:r>
              <a:endParaRPr sz="2400" b="0" i="0" u="none" strike="noStrike" cap="none">
                <a:solidFill>
                  <a:srgbClr val="000000"/>
                </a:solidFill>
                <a:latin typeface="Arial"/>
                <a:ea typeface="Arial"/>
                <a:cs typeface="Arial"/>
                <a:sym typeface="Arial"/>
              </a:endParaRPr>
            </a:p>
          </p:txBody>
        </p:sp>
        <p:pic>
          <p:nvPicPr>
            <p:cNvPr id="919" name="Google Shape;919;g3ec111b3fd0_0_186"/>
            <p:cNvPicPr preferRelativeResize="0"/>
            <p:nvPr/>
          </p:nvPicPr>
          <p:blipFill rotWithShape="1">
            <a:blip r:embed="rId9">
              <a:alphaModFix/>
            </a:blip>
            <a:srcRect/>
            <a:stretch/>
          </p:blipFill>
          <p:spPr>
            <a:xfrm>
              <a:off x="20439351" y="28725499"/>
              <a:ext cx="7301299" cy="4400222"/>
            </a:xfrm>
            <a:prstGeom prst="rect">
              <a:avLst/>
            </a:prstGeom>
            <a:noFill/>
            <a:ln>
              <a:noFill/>
            </a:ln>
          </p:spPr>
        </p:pic>
        <p:pic>
          <p:nvPicPr>
            <p:cNvPr id="920" name="Google Shape;920;g3ec111b3fd0_0_186"/>
            <p:cNvPicPr preferRelativeResize="0"/>
            <p:nvPr/>
          </p:nvPicPr>
          <p:blipFill rotWithShape="1">
            <a:blip r:embed="rId10">
              <a:alphaModFix/>
            </a:blip>
            <a:srcRect l="43706" t="1673" r="4558" b="19426"/>
            <a:stretch/>
          </p:blipFill>
          <p:spPr>
            <a:xfrm rot="5400000">
              <a:off x="27458369" y="25359396"/>
              <a:ext cx="1628870" cy="1863083"/>
            </a:xfrm>
            <a:prstGeom prst="rect">
              <a:avLst/>
            </a:prstGeom>
            <a:noFill/>
            <a:ln>
              <a:noFill/>
            </a:ln>
          </p:spPr>
        </p:pic>
        <p:sp>
          <p:nvSpPr>
            <p:cNvPr id="921" name="Google Shape;921;g3ec111b3fd0_0_186"/>
            <p:cNvSpPr txBox="1"/>
            <p:nvPr/>
          </p:nvSpPr>
          <p:spPr>
            <a:xfrm>
              <a:off x="27037442" y="27125020"/>
              <a:ext cx="2166900" cy="4110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1800" b="0" i="1" u="none" strike="noStrike" cap="none">
                  <a:solidFill>
                    <a:srgbClr val="000000"/>
                  </a:solidFill>
                  <a:latin typeface="Calibri"/>
                  <a:ea typeface="Calibri"/>
                  <a:cs typeface="Calibri"/>
                  <a:sym typeface="Calibri"/>
                </a:rPr>
                <a:t>Piège collant</a:t>
              </a:r>
              <a:endParaRPr sz="2400" b="0" i="0" u="none" strike="noStrike" cap="none">
                <a:solidFill>
                  <a:srgbClr val="000000"/>
                </a:solidFill>
                <a:latin typeface="Arial"/>
                <a:ea typeface="Arial"/>
                <a:cs typeface="Arial"/>
                <a:sym typeface="Arial"/>
              </a:endParaRPr>
            </a:p>
          </p:txBody>
        </p:sp>
        <p:pic>
          <p:nvPicPr>
            <p:cNvPr id="922" name="Google Shape;922;g3ec111b3fd0_0_186"/>
            <p:cNvPicPr preferRelativeResize="0"/>
            <p:nvPr/>
          </p:nvPicPr>
          <p:blipFill rotWithShape="1">
            <a:blip r:embed="rId11">
              <a:alphaModFix/>
            </a:blip>
            <a:srcRect l="67413" t="66125" r="2660" b="5418"/>
            <a:stretch/>
          </p:blipFill>
          <p:spPr>
            <a:xfrm>
              <a:off x="20170605" y="30024018"/>
              <a:ext cx="1844316" cy="1753690"/>
            </a:xfrm>
            <a:prstGeom prst="rect">
              <a:avLst/>
            </a:prstGeom>
            <a:noFill/>
            <a:ln>
              <a:noFill/>
            </a:ln>
          </p:spPr>
        </p:pic>
        <p:sp>
          <p:nvSpPr>
            <p:cNvPr id="923" name="Google Shape;923;g3ec111b3fd0_0_186"/>
            <p:cNvSpPr txBox="1"/>
            <p:nvPr/>
          </p:nvSpPr>
          <p:spPr>
            <a:xfrm>
              <a:off x="20160064" y="31768775"/>
              <a:ext cx="3442500" cy="4110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800" b="0" i="1" u="none" strike="noStrike" cap="none">
                  <a:solidFill>
                    <a:srgbClr val="000000"/>
                  </a:solidFill>
                  <a:latin typeface="Calibri"/>
                  <a:ea typeface="Calibri"/>
                  <a:cs typeface="Calibri"/>
                  <a:sym typeface="Calibri"/>
                </a:rPr>
                <a:t>Cadrat 50 cm x 50 cm</a:t>
              </a:r>
              <a:endParaRPr sz="2400" b="0" i="0" u="none" strike="noStrike" cap="none">
                <a:solidFill>
                  <a:srgbClr val="000000"/>
                </a:solidFill>
                <a:latin typeface="Arial"/>
                <a:ea typeface="Arial"/>
                <a:cs typeface="Arial"/>
                <a:sym typeface="Arial"/>
              </a:endParaRPr>
            </a:p>
          </p:txBody>
        </p:sp>
        <p:pic>
          <p:nvPicPr>
            <p:cNvPr id="924" name="Google Shape;924;g3ec111b3fd0_0_186"/>
            <p:cNvPicPr preferRelativeResize="0"/>
            <p:nvPr/>
          </p:nvPicPr>
          <p:blipFill rotWithShape="1">
            <a:blip r:embed="rId12">
              <a:alphaModFix/>
            </a:blip>
            <a:srcRect/>
            <a:stretch/>
          </p:blipFill>
          <p:spPr>
            <a:xfrm>
              <a:off x="23889484" y="27020138"/>
              <a:ext cx="7362853" cy="4437318"/>
            </a:xfrm>
            <a:prstGeom prst="rect">
              <a:avLst/>
            </a:prstGeom>
            <a:noFill/>
            <a:ln>
              <a:noFill/>
            </a:ln>
          </p:spPr>
        </p:pic>
        <p:sp>
          <p:nvSpPr>
            <p:cNvPr id="925" name="Google Shape;925;g3ec111b3fd0_0_186"/>
            <p:cNvSpPr/>
            <p:nvPr/>
          </p:nvSpPr>
          <p:spPr>
            <a:xfrm rot="-1644390">
              <a:off x="20769489" y="25691425"/>
              <a:ext cx="3151854" cy="1835699"/>
            </a:xfrm>
            <a:prstGeom prst="arc">
              <a:avLst>
                <a:gd name="adj1" fmla="val 16217656"/>
                <a:gd name="adj2" fmla="val 21457234"/>
              </a:avLst>
            </a:prstGeom>
            <a:noFill/>
            <a:ln w="28575" cap="flat" cmpd="sng">
              <a:solidFill>
                <a:srgbClr val="02085A"/>
              </a:solidFill>
              <a:prstDash val="dot"/>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6600" b="0" i="0" u="none" strike="noStrike" cap="none">
                <a:solidFill>
                  <a:schemeClr val="dk1"/>
                </a:solidFill>
                <a:latin typeface="Arial"/>
                <a:ea typeface="Arial"/>
                <a:cs typeface="Arial"/>
                <a:sym typeface="Arial"/>
              </a:endParaRPr>
            </a:p>
          </p:txBody>
        </p:sp>
        <p:sp>
          <p:nvSpPr>
            <p:cNvPr id="926" name="Google Shape;926;g3ec111b3fd0_0_186"/>
            <p:cNvSpPr/>
            <p:nvPr/>
          </p:nvSpPr>
          <p:spPr>
            <a:xfrm rot="-9625236" flipH="1">
              <a:off x="21176163" y="26051556"/>
              <a:ext cx="2408144" cy="1542110"/>
            </a:xfrm>
            <a:prstGeom prst="arc">
              <a:avLst>
                <a:gd name="adj1" fmla="val 15958641"/>
                <a:gd name="adj2" fmla="val 21021112"/>
              </a:avLst>
            </a:prstGeom>
            <a:noFill/>
            <a:ln w="28575" cap="flat" cmpd="sng">
              <a:solidFill>
                <a:srgbClr val="02085A"/>
              </a:solidFill>
              <a:prstDash val="dot"/>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6600" b="0" i="0" u="none" strike="noStrike" cap="none">
                <a:solidFill>
                  <a:schemeClr val="dk1"/>
                </a:solidFill>
                <a:latin typeface="Arial"/>
                <a:ea typeface="Arial"/>
                <a:cs typeface="Arial"/>
                <a:sym typeface="Arial"/>
              </a:endParaRPr>
            </a:p>
          </p:txBody>
        </p:sp>
        <p:sp>
          <p:nvSpPr>
            <p:cNvPr id="927" name="Google Shape;927;g3ec111b3fd0_0_186"/>
            <p:cNvSpPr/>
            <p:nvPr/>
          </p:nvSpPr>
          <p:spPr>
            <a:xfrm rot="-1951797">
              <a:off x="20944128" y="29720009"/>
              <a:ext cx="2445231" cy="1650709"/>
            </a:xfrm>
            <a:prstGeom prst="arc">
              <a:avLst>
                <a:gd name="adj1" fmla="val 15575108"/>
                <a:gd name="adj2" fmla="val 21457234"/>
              </a:avLst>
            </a:prstGeom>
            <a:noFill/>
            <a:ln w="28575" cap="flat" cmpd="sng">
              <a:solidFill>
                <a:srgbClr val="02085A"/>
              </a:solidFill>
              <a:prstDash val="dot"/>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6600" b="0" i="0" u="none" strike="noStrike" cap="none">
                <a:solidFill>
                  <a:schemeClr val="dk1"/>
                </a:solidFill>
                <a:latin typeface="Arial"/>
                <a:ea typeface="Arial"/>
                <a:cs typeface="Arial"/>
                <a:sym typeface="Arial"/>
              </a:endParaRPr>
            </a:p>
          </p:txBody>
        </p:sp>
        <p:sp>
          <p:nvSpPr>
            <p:cNvPr id="928" name="Google Shape;928;g3ec111b3fd0_0_186"/>
            <p:cNvSpPr/>
            <p:nvPr/>
          </p:nvSpPr>
          <p:spPr>
            <a:xfrm rot="-3709079" flipH="1">
              <a:off x="26240472" y="27192734"/>
              <a:ext cx="3480395" cy="1306608"/>
            </a:xfrm>
            <a:prstGeom prst="arc">
              <a:avLst>
                <a:gd name="adj1" fmla="val 14544361"/>
                <a:gd name="adj2" fmla="val 20436236"/>
              </a:avLst>
            </a:prstGeom>
            <a:noFill/>
            <a:ln w="28575" cap="flat" cmpd="sng">
              <a:solidFill>
                <a:srgbClr val="02085A"/>
              </a:solidFill>
              <a:prstDash val="dot"/>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6600" b="0" i="0" u="none" strike="noStrike" cap="none">
                <a:solidFill>
                  <a:schemeClr val="dk1"/>
                </a:solidFill>
                <a:latin typeface="Arial"/>
                <a:ea typeface="Arial"/>
                <a:cs typeface="Arial"/>
                <a:sym typeface="Arial"/>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pic>
        <p:nvPicPr>
          <p:cNvPr id="933" name="Google Shape;933;g3ec111b3fd0_0_210"/>
          <p:cNvPicPr preferRelativeResize="0"/>
          <p:nvPr/>
        </p:nvPicPr>
        <p:blipFill rotWithShape="1">
          <a:blip r:embed="rId3">
            <a:alphaModFix/>
          </a:blip>
          <a:srcRect b="28851"/>
          <a:stretch/>
        </p:blipFill>
        <p:spPr>
          <a:xfrm>
            <a:off x="-4998" y="3"/>
            <a:ext cx="18292992" cy="1618962"/>
          </a:xfrm>
          <a:prstGeom prst="rect">
            <a:avLst/>
          </a:prstGeom>
          <a:noFill/>
          <a:ln>
            <a:noFill/>
          </a:ln>
        </p:spPr>
      </p:pic>
      <p:pic>
        <p:nvPicPr>
          <p:cNvPr id="934" name="Google Shape;934;g3ec111b3fd0_0_210"/>
          <p:cNvPicPr preferRelativeResize="0"/>
          <p:nvPr/>
        </p:nvPicPr>
        <p:blipFill rotWithShape="1">
          <a:blip r:embed="rId4">
            <a:alphaModFix/>
          </a:blip>
          <a:srcRect/>
          <a:stretch/>
        </p:blipFill>
        <p:spPr>
          <a:xfrm>
            <a:off x="6172049" y="2187227"/>
            <a:ext cx="1212918" cy="516714"/>
          </a:xfrm>
          <a:prstGeom prst="rect">
            <a:avLst/>
          </a:prstGeom>
          <a:noFill/>
          <a:ln>
            <a:noFill/>
          </a:ln>
        </p:spPr>
      </p:pic>
      <p:pic>
        <p:nvPicPr>
          <p:cNvPr id="935" name="Google Shape;935;g3ec111b3fd0_0_210"/>
          <p:cNvPicPr preferRelativeResize="0"/>
          <p:nvPr/>
        </p:nvPicPr>
        <p:blipFill rotWithShape="1">
          <a:blip r:embed="rId4">
            <a:alphaModFix/>
          </a:blip>
          <a:srcRect/>
          <a:stretch/>
        </p:blipFill>
        <p:spPr>
          <a:xfrm>
            <a:off x="5930189" y="9626108"/>
            <a:ext cx="1212918" cy="516714"/>
          </a:xfrm>
          <a:prstGeom prst="rect">
            <a:avLst/>
          </a:prstGeom>
          <a:noFill/>
          <a:ln>
            <a:noFill/>
          </a:ln>
        </p:spPr>
      </p:pic>
      <p:pic>
        <p:nvPicPr>
          <p:cNvPr id="936" name="Google Shape;936;g3ec111b3fd0_0_210"/>
          <p:cNvPicPr preferRelativeResize="0"/>
          <p:nvPr/>
        </p:nvPicPr>
        <p:blipFill rotWithShape="1">
          <a:blip r:embed="rId5">
            <a:alphaModFix/>
          </a:blip>
          <a:srcRect/>
          <a:stretch/>
        </p:blipFill>
        <p:spPr>
          <a:xfrm>
            <a:off x="8028100" y="8518664"/>
            <a:ext cx="2614655" cy="653651"/>
          </a:xfrm>
          <a:prstGeom prst="rect">
            <a:avLst/>
          </a:prstGeom>
          <a:noFill/>
          <a:ln>
            <a:noFill/>
          </a:ln>
        </p:spPr>
      </p:pic>
      <p:grpSp>
        <p:nvGrpSpPr>
          <p:cNvPr id="937" name="Google Shape;937;g3ec111b3fd0_0_210"/>
          <p:cNvGrpSpPr/>
          <p:nvPr/>
        </p:nvGrpSpPr>
        <p:grpSpPr>
          <a:xfrm>
            <a:off x="135542" y="1918700"/>
            <a:ext cx="11374332" cy="8567287"/>
            <a:chOff x="20000648" y="24650811"/>
            <a:chExt cx="11251689" cy="8474910"/>
          </a:xfrm>
        </p:grpSpPr>
        <p:pic>
          <p:nvPicPr>
            <p:cNvPr id="938" name="Google Shape;938;g3ec111b3fd0_0_210"/>
            <p:cNvPicPr preferRelativeResize="0"/>
            <p:nvPr/>
          </p:nvPicPr>
          <p:blipFill rotWithShape="1">
            <a:blip r:embed="rId6">
              <a:alphaModFix/>
            </a:blip>
            <a:srcRect/>
            <a:stretch/>
          </p:blipFill>
          <p:spPr>
            <a:xfrm>
              <a:off x="20617913" y="24650811"/>
              <a:ext cx="7438159" cy="4479564"/>
            </a:xfrm>
            <a:prstGeom prst="rect">
              <a:avLst/>
            </a:prstGeom>
            <a:noFill/>
            <a:ln>
              <a:noFill/>
            </a:ln>
          </p:spPr>
        </p:pic>
        <p:pic>
          <p:nvPicPr>
            <p:cNvPr id="939" name="Google Shape;939;g3ec111b3fd0_0_210"/>
            <p:cNvPicPr preferRelativeResize="0"/>
            <p:nvPr/>
          </p:nvPicPr>
          <p:blipFill rotWithShape="1">
            <a:blip r:embed="rId7">
              <a:alphaModFix/>
            </a:blip>
            <a:srcRect l="31342" r="25433" b="37414"/>
            <a:stretch/>
          </p:blipFill>
          <p:spPr>
            <a:xfrm rot="5400000">
              <a:off x="20162903" y="27179875"/>
              <a:ext cx="1698273" cy="1822490"/>
            </a:xfrm>
            <a:prstGeom prst="rect">
              <a:avLst/>
            </a:prstGeom>
            <a:noFill/>
            <a:ln>
              <a:noFill/>
            </a:ln>
          </p:spPr>
        </p:pic>
        <p:pic>
          <p:nvPicPr>
            <p:cNvPr id="940" name="Google Shape;940;g3ec111b3fd0_0_210"/>
            <p:cNvPicPr preferRelativeResize="0"/>
            <p:nvPr/>
          </p:nvPicPr>
          <p:blipFill rotWithShape="1">
            <a:blip r:embed="rId8">
              <a:alphaModFix/>
            </a:blip>
            <a:srcRect l="35730" t="24249" r="35732" b="32465"/>
            <a:stretch/>
          </p:blipFill>
          <p:spPr>
            <a:xfrm rot="5400000">
              <a:off x="20116832" y="24768969"/>
              <a:ext cx="1616925" cy="1839341"/>
            </a:xfrm>
            <a:prstGeom prst="rect">
              <a:avLst/>
            </a:prstGeom>
            <a:noFill/>
            <a:ln>
              <a:noFill/>
            </a:ln>
          </p:spPr>
        </p:pic>
        <p:sp>
          <p:nvSpPr>
            <p:cNvPr id="941" name="Google Shape;941;g3ec111b3fd0_0_210"/>
            <p:cNvSpPr txBox="1"/>
            <p:nvPr/>
          </p:nvSpPr>
          <p:spPr>
            <a:xfrm>
              <a:off x="20092933" y="28968359"/>
              <a:ext cx="3401700" cy="6852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800" b="0" i="1" u="none" strike="noStrike" cap="none">
                  <a:solidFill>
                    <a:srgbClr val="000000"/>
                  </a:solidFill>
                  <a:latin typeface="Calibri"/>
                  <a:ea typeface="Calibri"/>
                  <a:cs typeface="Calibri"/>
                  <a:sym typeface="Calibri"/>
                </a:rPr>
                <a:t>SongMeter Mini </a:t>
              </a:r>
              <a:br>
                <a:rPr lang="en-US" sz="1800" b="0" i="1" u="none" strike="noStrike" cap="none">
                  <a:solidFill>
                    <a:srgbClr val="000000"/>
                  </a:solidFill>
                  <a:latin typeface="Calibri"/>
                  <a:ea typeface="Calibri"/>
                  <a:cs typeface="Calibri"/>
                  <a:sym typeface="Calibri"/>
                </a:rPr>
              </a:br>
              <a:r>
                <a:rPr lang="en-US" sz="1800" b="0" i="1" u="none" strike="noStrike" cap="none">
                  <a:solidFill>
                    <a:srgbClr val="000000"/>
                  </a:solidFill>
                  <a:latin typeface="Calibri"/>
                  <a:ea typeface="Calibri"/>
                  <a:cs typeface="Calibri"/>
                  <a:sym typeface="Calibri"/>
                </a:rPr>
                <a:t>(Wildlife Acoustics)</a:t>
              </a:r>
              <a:endParaRPr sz="2400" b="0" i="0" u="none" strike="noStrike" cap="none">
                <a:solidFill>
                  <a:srgbClr val="000000"/>
                </a:solidFill>
                <a:latin typeface="Arial"/>
                <a:ea typeface="Arial"/>
                <a:cs typeface="Arial"/>
                <a:sym typeface="Arial"/>
              </a:endParaRPr>
            </a:p>
          </p:txBody>
        </p:sp>
        <p:sp>
          <p:nvSpPr>
            <p:cNvPr id="942" name="Google Shape;942;g3ec111b3fd0_0_210"/>
            <p:cNvSpPr txBox="1"/>
            <p:nvPr/>
          </p:nvSpPr>
          <p:spPr>
            <a:xfrm>
              <a:off x="20000648" y="26512974"/>
              <a:ext cx="3192000" cy="6852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800" b="0" i="1" u="none" strike="noStrike" cap="none">
                  <a:solidFill>
                    <a:srgbClr val="000000"/>
                  </a:solidFill>
                  <a:latin typeface="Calibri"/>
                  <a:ea typeface="Calibri"/>
                  <a:cs typeface="Calibri"/>
                  <a:sym typeface="Calibri"/>
                </a:rPr>
                <a:t>AudioMoth </a:t>
              </a:r>
              <a:endParaRPr/>
            </a:p>
            <a:p>
              <a:pPr marL="0" marR="0" lvl="0" indent="0" algn="l" rtl="0">
                <a:lnSpc>
                  <a:spcPct val="100000"/>
                </a:lnSpc>
                <a:spcBef>
                  <a:spcPts val="0"/>
                </a:spcBef>
                <a:spcAft>
                  <a:spcPts val="0"/>
                </a:spcAft>
                <a:buNone/>
              </a:pPr>
              <a:r>
                <a:rPr lang="en-US" sz="1800" b="0" i="1" u="none" strike="noStrike" cap="none">
                  <a:solidFill>
                    <a:srgbClr val="000000"/>
                  </a:solidFill>
                  <a:latin typeface="Calibri"/>
                  <a:ea typeface="Calibri"/>
                  <a:cs typeface="Calibri"/>
                  <a:sym typeface="Calibri"/>
                </a:rPr>
                <a:t>(Open Acoustic Devices)</a:t>
              </a:r>
              <a:endParaRPr sz="2400" b="0" i="0" u="none" strike="noStrike" cap="none">
                <a:solidFill>
                  <a:srgbClr val="000000"/>
                </a:solidFill>
                <a:latin typeface="Arial"/>
                <a:ea typeface="Arial"/>
                <a:cs typeface="Arial"/>
                <a:sym typeface="Arial"/>
              </a:endParaRPr>
            </a:p>
          </p:txBody>
        </p:sp>
        <p:pic>
          <p:nvPicPr>
            <p:cNvPr id="943" name="Google Shape;943;g3ec111b3fd0_0_210"/>
            <p:cNvPicPr preferRelativeResize="0"/>
            <p:nvPr/>
          </p:nvPicPr>
          <p:blipFill rotWithShape="1">
            <a:blip r:embed="rId9">
              <a:alphaModFix/>
            </a:blip>
            <a:srcRect/>
            <a:stretch/>
          </p:blipFill>
          <p:spPr>
            <a:xfrm>
              <a:off x="20439351" y="28725499"/>
              <a:ext cx="7301299" cy="4400222"/>
            </a:xfrm>
            <a:prstGeom prst="rect">
              <a:avLst/>
            </a:prstGeom>
            <a:noFill/>
            <a:ln>
              <a:noFill/>
            </a:ln>
          </p:spPr>
        </p:pic>
        <p:pic>
          <p:nvPicPr>
            <p:cNvPr id="944" name="Google Shape;944;g3ec111b3fd0_0_210"/>
            <p:cNvPicPr preferRelativeResize="0"/>
            <p:nvPr/>
          </p:nvPicPr>
          <p:blipFill rotWithShape="1">
            <a:blip r:embed="rId10">
              <a:alphaModFix/>
            </a:blip>
            <a:srcRect l="43706" t="1673" r="4558" b="19426"/>
            <a:stretch/>
          </p:blipFill>
          <p:spPr>
            <a:xfrm rot="5400000">
              <a:off x="27458369" y="25359396"/>
              <a:ext cx="1628870" cy="1863083"/>
            </a:xfrm>
            <a:prstGeom prst="rect">
              <a:avLst/>
            </a:prstGeom>
            <a:noFill/>
            <a:ln>
              <a:noFill/>
            </a:ln>
          </p:spPr>
        </p:pic>
        <p:sp>
          <p:nvSpPr>
            <p:cNvPr id="945" name="Google Shape;945;g3ec111b3fd0_0_210"/>
            <p:cNvSpPr txBox="1"/>
            <p:nvPr/>
          </p:nvSpPr>
          <p:spPr>
            <a:xfrm>
              <a:off x="27037442" y="27125020"/>
              <a:ext cx="2166900" cy="4110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1800" b="0" i="1" u="none" strike="noStrike" cap="none">
                  <a:solidFill>
                    <a:srgbClr val="000000"/>
                  </a:solidFill>
                  <a:latin typeface="Calibri"/>
                  <a:ea typeface="Calibri"/>
                  <a:cs typeface="Calibri"/>
                  <a:sym typeface="Calibri"/>
                </a:rPr>
                <a:t>Piège collant</a:t>
              </a:r>
              <a:endParaRPr sz="2400" b="0" i="0" u="none" strike="noStrike" cap="none">
                <a:solidFill>
                  <a:srgbClr val="000000"/>
                </a:solidFill>
                <a:latin typeface="Arial"/>
                <a:ea typeface="Arial"/>
                <a:cs typeface="Arial"/>
                <a:sym typeface="Arial"/>
              </a:endParaRPr>
            </a:p>
          </p:txBody>
        </p:sp>
        <p:pic>
          <p:nvPicPr>
            <p:cNvPr id="946" name="Google Shape;946;g3ec111b3fd0_0_210"/>
            <p:cNvPicPr preferRelativeResize="0"/>
            <p:nvPr/>
          </p:nvPicPr>
          <p:blipFill rotWithShape="1">
            <a:blip r:embed="rId11">
              <a:alphaModFix/>
            </a:blip>
            <a:srcRect l="67413" t="66125" r="2660" b="5418"/>
            <a:stretch/>
          </p:blipFill>
          <p:spPr>
            <a:xfrm>
              <a:off x="20170605" y="30024018"/>
              <a:ext cx="1844316" cy="1753690"/>
            </a:xfrm>
            <a:prstGeom prst="rect">
              <a:avLst/>
            </a:prstGeom>
            <a:noFill/>
            <a:ln>
              <a:noFill/>
            </a:ln>
          </p:spPr>
        </p:pic>
        <p:sp>
          <p:nvSpPr>
            <p:cNvPr id="947" name="Google Shape;947;g3ec111b3fd0_0_210"/>
            <p:cNvSpPr txBox="1"/>
            <p:nvPr/>
          </p:nvSpPr>
          <p:spPr>
            <a:xfrm>
              <a:off x="20160064" y="31768775"/>
              <a:ext cx="3442500" cy="4110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800" b="0" i="1" u="none" strike="noStrike" cap="none">
                  <a:solidFill>
                    <a:srgbClr val="000000"/>
                  </a:solidFill>
                  <a:latin typeface="Calibri"/>
                  <a:ea typeface="Calibri"/>
                  <a:cs typeface="Calibri"/>
                  <a:sym typeface="Calibri"/>
                </a:rPr>
                <a:t>Cadrat 50 cm x 50 cm</a:t>
              </a:r>
              <a:endParaRPr sz="2400" b="0" i="0" u="none" strike="noStrike" cap="none">
                <a:solidFill>
                  <a:srgbClr val="000000"/>
                </a:solidFill>
                <a:latin typeface="Arial"/>
                <a:ea typeface="Arial"/>
                <a:cs typeface="Arial"/>
                <a:sym typeface="Arial"/>
              </a:endParaRPr>
            </a:p>
          </p:txBody>
        </p:sp>
        <p:pic>
          <p:nvPicPr>
            <p:cNvPr id="948" name="Google Shape;948;g3ec111b3fd0_0_210"/>
            <p:cNvPicPr preferRelativeResize="0"/>
            <p:nvPr/>
          </p:nvPicPr>
          <p:blipFill rotWithShape="1">
            <a:blip r:embed="rId12">
              <a:alphaModFix/>
            </a:blip>
            <a:srcRect/>
            <a:stretch/>
          </p:blipFill>
          <p:spPr>
            <a:xfrm>
              <a:off x="23889484" y="27020138"/>
              <a:ext cx="7362853" cy="4437318"/>
            </a:xfrm>
            <a:prstGeom prst="rect">
              <a:avLst/>
            </a:prstGeom>
            <a:noFill/>
            <a:ln>
              <a:noFill/>
            </a:ln>
          </p:spPr>
        </p:pic>
        <p:sp>
          <p:nvSpPr>
            <p:cNvPr id="949" name="Google Shape;949;g3ec111b3fd0_0_210"/>
            <p:cNvSpPr/>
            <p:nvPr/>
          </p:nvSpPr>
          <p:spPr>
            <a:xfrm rot="-1644390">
              <a:off x="20769489" y="25691425"/>
              <a:ext cx="3151854" cy="1835699"/>
            </a:xfrm>
            <a:prstGeom prst="arc">
              <a:avLst>
                <a:gd name="adj1" fmla="val 16217656"/>
                <a:gd name="adj2" fmla="val 21457234"/>
              </a:avLst>
            </a:prstGeom>
            <a:noFill/>
            <a:ln w="28575" cap="flat" cmpd="sng">
              <a:solidFill>
                <a:srgbClr val="02085A"/>
              </a:solidFill>
              <a:prstDash val="dot"/>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6600" b="0" i="0" u="none" strike="noStrike" cap="none">
                <a:solidFill>
                  <a:schemeClr val="dk1"/>
                </a:solidFill>
                <a:latin typeface="Arial"/>
                <a:ea typeface="Arial"/>
                <a:cs typeface="Arial"/>
                <a:sym typeface="Arial"/>
              </a:endParaRPr>
            </a:p>
          </p:txBody>
        </p:sp>
        <p:sp>
          <p:nvSpPr>
            <p:cNvPr id="950" name="Google Shape;950;g3ec111b3fd0_0_210"/>
            <p:cNvSpPr/>
            <p:nvPr/>
          </p:nvSpPr>
          <p:spPr>
            <a:xfrm rot="-9625236" flipH="1">
              <a:off x="21176163" y="26051556"/>
              <a:ext cx="2408144" cy="1542110"/>
            </a:xfrm>
            <a:prstGeom prst="arc">
              <a:avLst>
                <a:gd name="adj1" fmla="val 15958641"/>
                <a:gd name="adj2" fmla="val 21021112"/>
              </a:avLst>
            </a:prstGeom>
            <a:noFill/>
            <a:ln w="28575" cap="flat" cmpd="sng">
              <a:solidFill>
                <a:srgbClr val="02085A"/>
              </a:solidFill>
              <a:prstDash val="dot"/>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6600" b="0" i="0" u="none" strike="noStrike" cap="none">
                <a:solidFill>
                  <a:schemeClr val="dk1"/>
                </a:solidFill>
                <a:latin typeface="Arial"/>
                <a:ea typeface="Arial"/>
                <a:cs typeface="Arial"/>
                <a:sym typeface="Arial"/>
              </a:endParaRPr>
            </a:p>
          </p:txBody>
        </p:sp>
        <p:sp>
          <p:nvSpPr>
            <p:cNvPr id="951" name="Google Shape;951;g3ec111b3fd0_0_210"/>
            <p:cNvSpPr/>
            <p:nvPr/>
          </p:nvSpPr>
          <p:spPr>
            <a:xfrm rot="-1951797">
              <a:off x="20944128" y="29720009"/>
              <a:ext cx="2445231" cy="1650709"/>
            </a:xfrm>
            <a:prstGeom prst="arc">
              <a:avLst>
                <a:gd name="adj1" fmla="val 15575108"/>
                <a:gd name="adj2" fmla="val 21457234"/>
              </a:avLst>
            </a:prstGeom>
            <a:noFill/>
            <a:ln w="28575" cap="flat" cmpd="sng">
              <a:solidFill>
                <a:srgbClr val="02085A"/>
              </a:solidFill>
              <a:prstDash val="dot"/>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6600" b="0" i="0" u="none" strike="noStrike" cap="none">
                <a:solidFill>
                  <a:schemeClr val="dk1"/>
                </a:solidFill>
                <a:latin typeface="Arial"/>
                <a:ea typeface="Arial"/>
                <a:cs typeface="Arial"/>
                <a:sym typeface="Arial"/>
              </a:endParaRPr>
            </a:p>
          </p:txBody>
        </p:sp>
        <p:sp>
          <p:nvSpPr>
            <p:cNvPr id="952" name="Google Shape;952;g3ec111b3fd0_0_210"/>
            <p:cNvSpPr/>
            <p:nvPr/>
          </p:nvSpPr>
          <p:spPr>
            <a:xfrm rot="-3709079" flipH="1">
              <a:off x="26240472" y="27192734"/>
              <a:ext cx="3480395" cy="1306608"/>
            </a:xfrm>
            <a:prstGeom prst="arc">
              <a:avLst>
                <a:gd name="adj1" fmla="val 14544361"/>
                <a:gd name="adj2" fmla="val 20436236"/>
              </a:avLst>
            </a:prstGeom>
            <a:noFill/>
            <a:ln w="28575" cap="flat" cmpd="sng">
              <a:solidFill>
                <a:srgbClr val="02085A"/>
              </a:solidFill>
              <a:prstDash val="dot"/>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6600" b="0" i="0" u="none" strike="noStrike" cap="none">
                <a:solidFill>
                  <a:schemeClr val="dk1"/>
                </a:solidFill>
                <a:latin typeface="Arial"/>
                <a:ea typeface="Arial"/>
                <a:cs typeface="Arial"/>
                <a:sym typeface="Arial"/>
              </a:endParaRPr>
            </a:p>
          </p:txBody>
        </p:sp>
      </p:grpSp>
      <p:sp>
        <p:nvSpPr>
          <p:cNvPr id="953" name="Google Shape;953;g3ec111b3fd0_0_210"/>
          <p:cNvSpPr/>
          <p:nvPr/>
        </p:nvSpPr>
        <p:spPr>
          <a:xfrm>
            <a:off x="10174388" y="1919615"/>
            <a:ext cx="8460000" cy="3289500"/>
          </a:xfrm>
          <a:prstGeom prst="rect">
            <a:avLst/>
          </a:prstGeom>
          <a:noFill/>
          <a:ln>
            <a:noFill/>
          </a:ln>
        </p:spPr>
        <p:txBody>
          <a:bodyPr spcFirstLastPara="1" wrap="square" lIns="720000" tIns="360000" rIns="720000" bIns="0" anchor="t" anchorCtr="0">
            <a:noAutofit/>
          </a:bodyPr>
          <a:lstStyle/>
          <a:p>
            <a:pPr marL="0" marR="0" lvl="0" indent="0" algn="just" rtl="0">
              <a:lnSpc>
                <a:spcPct val="100000"/>
              </a:lnSpc>
              <a:spcBef>
                <a:spcPts val="0"/>
              </a:spcBef>
              <a:spcAft>
                <a:spcPts val="0"/>
              </a:spcAft>
              <a:buNone/>
            </a:pPr>
            <a:r>
              <a:rPr lang="en-US" sz="3600" b="1" i="0" u="none" strike="noStrike" cap="small">
                <a:solidFill>
                  <a:srgbClr val="02085A"/>
                </a:solidFill>
                <a:latin typeface="Calibri"/>
                <a:ea typeface="Calibri"/>
                <a:cs typeface="Calibri"/>
                <a:sym typeface="Calibri"/>
              </a:rPr>
              <a:t>BACI </a:t>
            </a:r>
            <a:endParaRPr/>
          </a:p>
          <a:p>
            <a:pPr marL="0" marR="0" lvl="0" indent="0" algn="l" rtl="0">
              <a:lnSpc>
                <a:spcPct val="100000"/>
              </a:lnSpc>
              <a:spcBef>
                <a:spcPts val="0"/>
              </a:spcBef>
              <a:spcAft>
                <a:spcPts val="0"/>
              </a:spcAft>
              <a:buNone/>
            </a:pPr>
            <a:r>
              <a:rPr lang="en-US" sz="3600" b="1" i="0" u="none" strike="noStrike" cap="small">
                <a:solidFill>
                  <a:srgbClr val="02085A"/>
                </a:solidFill>
                <a:latin typeface="Calibri"/>
                <a:ea typeface="Calibri"/>
                <a:cs typeface="Calibri"/>
                <a:sym typeface="Calibri"/>
              </a:rPr>
              <a:t>(Before – After – Control – Impact)</a:t>
            </a:r>
            <a:br>
              <a:rPr lang="en-US" sz="3600" b="1" i="0" u="none" strike="noStrike" cap="small">
                <a:solidFill>
                  <a:srgbClr val="02085A"/>
                </a:solidFill>
                <a:latin typeface="Calibri"/>
                <a:ea typeface="Calibri"/>
                <a:cs typeface="Calibri"/>
                <a:sym typeface="Calibri"/>
              </a:rPr>
            </a:br>
            <a:endParaRPr sz="3200" b="0" i="0" u="none" strike="noStrike" cap="none">
              <a:solidFill>
                <a:srgbClr val="02085A"/>
              </a:solidFill>
              <a:latin typeface="Calibri"/>
              <a:ea typeface="Calibri"/>
              <a:cs typeface="Calibri"/>
              <a:sym typeface="Calibri"/>
            </a:endParaRPr>
          </a:p>
          <a:p>
            <a:pPr marL="0" marR="0" lvl="0" indent="0" algn="just" rtl="0">
              <a:lnSpc>
                <a:spcPct val="100000"/>
              </a:lnSpc>
              <a:spcBef>
                <a:spcPts val="0"/>
              </a:spcBef>
              <a:spcAft>
                <a:spcPts val="0"/>
              </a:spcAft>
              <a:buNone/>
            </a:pPr>
            <a:r>
              <a:rPr lang="en-US" sz="3200" b="0" i="0" u="none" strike="noStrike" cap="none">
                <a:solidFill>
                  <a:srgbClr val="02085A"/>
                </a:solidFill>
                <a:latin typeface="Calibri"/>
                <a:ea typeface="Calibri"/>
                <a:cs typeface="Calibri"/>
                <a:sym typeface="Calibri"/>
              </a:rPr>
              <a:t>Sélection des sites de référence :</a:t>
            </a:r>
            <a:endParaRPr/>
          </a:p>
          <a:p>
            <a:pPr marL="514350" marR="0" lvl="0" indent="-514350" algn="just" rtl="0">
              <a:lnSpc>
                <a:spcPct val="100000"/>
              </a:lnSpc>
              <a:spcBef>
                <a:spcPts val="0"/>
              </a:spcBef>
              <a:spcAft>
                <a:spcPts val="0"/>
              </a:spcAft>
              <a:buClr>
                <a:srgbClr val="000000"/>
              </a:buClr>
              <a:buSzPts val="3200"/>
              <a:buFont typeface="Noto Sans Symbols"/>
              <a:buChar char="✔"/>
            </a:pPr>
            <a:r>
              <a:rPr lang="en-US" sz="3200" b="0" i="0" u="sng" strike="noStrike" cap="none">
                <a:solidFill>
                  <a:srgbClr val="02085A"/>
                </a:solidFill>
                <a:latin typeface="Calibri"/>
                <a:ea typeface="Calibri"/>
                <a:cs typeface="Calibri"/>
                <a:sym typeface="Calibri"/>
              </a:rPr>
              <a:t>Paysage</a:t>
            </a:r>
            <a:r>
              <a:rPr lang="en-US" sz="3200" b="0" i="0" u="none" strike="noStrike" cap="none">
                <a:solidFill>
                  <a:srgbClr val="02085A"/>
                </a:solidFill>
                <a:latin typeface="Calibri"/>
                <a:ea typeface="Calibri"/>
                <a:cs typeface="Calibri"/>
                <a:sym typeface="Calibri"/>
              </a:rPr>
              <a:t> et </a:t>
            </a:r>
            <a:r>
              <a:rPr lang="en-US" sz="3200" b="0" i="0" u="sng" strike="noStrike" cap="none">
                <a:solidFill>
                  <a:srgbClr val="02085A"/>
                </a:solidFill>
                <a:latin typeface="Calibri"/>
                <a:ea typeface="Calibri"/>
                <a:cs typeface="Calibri"/>
                <a:sym typeface="Calibri"/>
              </a:rPr>
              <a:t>contexte local </a:t>
            </a:r>
            <a:r>
              <a:rPr lang="en-US" sz="3200" b="0" i="0" u="none" strike="noStrike" cap="none">
                <a:solidFill>
                  <a:srgbClr val="02085A"/>
                </a:solidFill>
                <a:latin typeface="Calibri"/>
                <a:ea typeface="Calibri"/>
                <a:cs typeface="Calibri"/>
                <a:sym typeface="Calibri"/>
              </a:rPr>
              <a:t>similaires</a:t>
            </a:r>
            <a:endParaRPr/>
          </a:p>
          <a:p>
            <a:pPr marL="514350" marR="0" lvl="0" indent="-514350" algn="just" rtl="0">
              <a:lnSpc>
                <a:spcPct val="100000"/>
              </a:lnSpc>
              <a:spcBef>
                <a:spcPts val="0"/>
              </a:spcBef>
              <a:spcAft>
                <a:spcPts val="0"/>
              </a:spcAft>
              <a:buClr>
                <a:srgbClr val="000000"/>
              </a:buClr>
              <a:buSzPts val="3200"/>
              <a:buFont typeface="Noto Sans Symbols"/>
              <a:buChar char="✔"/>
            </a:pPr>
            <a:r>
              <a:rPr lang="en-US" sz="3200" b="0" i="0" u="sng" strike="noStrike" cap="none">
                <a:solidFill>
                  <a:srgbClr val="02085A"/>
                </a:solidFill>
                <a:latin typeface="Calibri"/>
                <a:ea typeface="Calibri"/>
                <a:cs typeface="Calibri"/>
                <a:sym typeface="Calibri"/>
              </a:rPr>
              <a:t>Éclairage similaire en 2024</a:t>
            </a:r>
            <a:r>
              <a:rPr lang="en-US" sz="3200" b="0" i="0" u="none" strike="noStrike" cap="none">
                <a:solidFill>
                  <a:srgbClr val="02085A"/>
                </a:solidFill>
                <a:latin typeface="Calibri"/>
                <a:ea typeface="Calibri"/>
                <a:cs typeface="Calibri"/>
                <a:sym typeface="Calibri"/>
              </a:rPr>
              <a:t> en termes d'horaires, d'intensité et de spectre</a:t>
            </a:r>
            <a:endParaRPr/>
          </a:p>
          <a:p>
            <a:pPr marL="514350" marR="0" lvl="0" indent="-514350" algn="just" rtl="0">
              <a:lnSpc>
                <a:spcPct val="100000"/>
              </a:lnSpc>
              <a:spcBef>
                <a:spcPts val="0"/>
              </a:spcBef>
              <a:spcAft>
                <a:spcPts val="0"/>
              </a:spcAft>
              <a:buClr>
                <a:srgbClr val="000000"/>
              </a:buClr>
              <a:buSzPts val="3200"/>
              <a:buFont typeface="Noto Sans Symbols"/>
              <a:buChar char="✔"/>
            </a:pPr>
            <a:r>
              <a:rPr lang="en-US" sz="3200" b="0" i="0" u="none" strike="noStrike" cap="none">
                <a:solidFill>
                  <a:srgbClr val="02085A"/>
                </a:solidFill>
                <a:latin typeface="Calibri"/>
                <a:ea typeface="Calibri"/>
                <a:cs typeface="Calibri"/>
                <a:sym typeface="Calibri"/>
              </a:rPr>
              <a:t>Distance suffisante entre les sites «témoins» et les sites «traités» pour </a:t>
            </a:r>
            <a:r>
              <a:rPr lang="en-US" sz="3200" b="0" i="0" u="sng" strike="noStrike" cap="none">
                <a:solidFill>
                  <a:srgbClr val="02085A"/>
                </a:solidFill>
                <a:latin typeface="Calibri"/>
                <a:ea typeface="Calibri"/>
                <a:cs typeface="Calibri"/>
                <a:sym typeface="Calibri"/>
              </a:rPr>
              <a:t>éviter les effets d'interaction</a:t>
            </a:r>
            <a:r>
              <a:rPr lang="en-US" sz="3200" b="0" i="0" u="none" strike="noStrike" cap="none">
                <a:solidFill>
                  <a:srgbClr val="02085A"/>
                </a:solidFill>
                <a:latin typeface="Calibri"/>
                <a:ea typeface="Calibri"/>
                <a:cs typeface="Calibri"/>
                <a:sym typeface="Calibri"/>
              </a:rPr>
              <a:t>, mais distance minimale pour </a:t>
            </a:r>
            <a:r>
              <a:rPr lang="en-US" sz="3200" b="0" i="0" u="sng" strike="noStrike" cap="none">
                <a:solidFill>
                  <a:srgbClr val="02085A"/>
                </a:solidFill>
                <a:latin typeface="Calibri"/>
                <a:ea typeface="Calibri"/>
                <a:cs typeface="Calibri"/>
                <a:sym typeface="Calibri"/>
              </a:rPr>
              <a:t>conserver le contexte géographique</a:t>
            </a:r>
            <a:endParaRPr sz="2400" b="0" i="0" u="sng" strike="noStrike" cap="none">
              <a:solidFill>
                <a:srgbClr val="000000"/>
              </a:solidFill>
              <a:latin typeface="Arial"/>
              <a:ea typeface="Arial"/>
              <a:cs typeface="Arial"/>
              <a:sym typeface="Arial"/>
            </a:endParaRPr>
          </a:p>
        </p:txBody>
      </p:sp>
      <p:sp>
        <p:nvSpPr>
          <p:cNvPr id="954" name="Google Shape;954;g3ec111b3fd0_0_210"/>
          <p:cNvSpPr txBox="1"/>
          <p:nvPr/>
        </p:nvSpPr>
        <p:spPr>
          <a:xfrm>
            <a:off x="0" y="63352"/>
            <a:ext cx="18288000" cy="1231200"/>
          </a:xfrm>
          <a:prstGeom prst="rect">
            <a:avLst/>
          </a:prstGeom>
          <a:noFill/>
          <a:ln>
            <a:noFill/>
          </a:ln>
        </p:spPr>
        <p:txBody>
          <a:bodyPr spcFirstLastPara="1" wrap="square" lIns="182850" tIns="182850" rIns="182850" bIns="182850" anchor="t" anchorCtr="0">
            <a:spAutoFit/>
          </a:bodyPr>
          <a:lstStyle/>
          <a:p>
            <a:pPr marL="0" marR="0" lvl="0" indent="0" algn="r" rtl="0">
              <a:lnSpc>
                <a:spcPct val="100000"/>
              </a:lnSpc>
              <a:spcBef>
                <a:spcPts val="0"/>
              </a:spcBef>
              <a:spcAft>
                <a:spcPts val="0"/>
              </a:spcAft>
              <a:buNone/>
            </a:pPr>
            <a:r>
              <a:rPr lang="en-US" sz="5600" b="1" i="0" u="none" strike="noStrike" cap="none">
                <a:solidFill>
                  <a:schemeClr val="lt1"/>
                </a:solidFill>
                <a:latin typeface="Arial"/>
                <a:ea typeface="Arial"/>
                <a:cs typeface="Arial"/>
                <a:sym typeface="Arial"/>
              </a:rPr>
              <a:t>Évaluation des effets sur la Biodiversité</a:t>
            </a:r>
            <a:endParaRPr sz="5600" b="1" i="0" u="none" strike="noStrike" cap="none">
              <a:solidFill>
                <a:schemeClr val="lt1"/>
              </a:solidFill>
              <a:latin typeface="Century Gothic"/>
              <a:ea typeface="Century Gothic"/>
              <a:cs typeface="Century Gothic"/>
              <a:sym typeface="Century Gothic"/>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pic>
        <p:nvPicPr>
          <p:cNvPr id="959" name="Google Shape;959;g3ec111b3fd0_0_235"/>
          <p:cNvPicPr preferRelativeResize="0"/>
          <p:nvPr/>
        </p:nvPicPr>
        <p:blipFill rotWithShape="1">
          <a:blip r:embed="rId3">
            <a:alphaModFix/>
          </a:blip>
          <a:srcRect b="28851"/>
          <a:stretch/>
        </p:blipFill>
        <p:spPr>
          <a:xfrm>
            <a:off x="-4998" y="3"/>
            <a:ext cx="18292992" cy="1618962"/>
          </a:xfrm>
          <a:prstGeom prst="rect">
            <a:avLst/>
          </a:prstGeom>
          <a:noFill/>
          <a:ln>
            <a:noFill/>
          </a:ln>
        </p:spPr>
      </p:pic>
      <p:sp>
        <p:nvSpPr>
          <p:cNvPr id="960" name="Google Shape;960;g3ec111b3fd0_0_235"/>
          <p:cNvSpPr txBox="1"/>
          <p:nvPr/>
        </p:nvSpPr>
        <p:spPr>
          <a:xfrm>
            <a:off x="6321215" y="3612740"/>
            <a:ext cx="2604600" cy="554100"/>
          </a:xfrm>
          <a:prstGeom prst="rect">
            <a:avLst/>
          </a:prstGeom>
          <a:noFill/>
          <a:ln>
            <a:noFill/>
          </a:ln>
        </p:spPr>
        <p:txBody>
          <a:bodyPr spcFirstLastPara="1" wrap="square" lIns="182850" tIns="91400" rIns="182850" bIns="914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2085A"/>
                </a:solidFill>
                <a:latin typeface="Calibri"/>
                <a:ea typeface="Calibri"/>
                <a:cs typeface="Calibri"/>
                <a:sym typeface="Calibri"/>
              </a:rPr>
              <a:t>Moulin Blanc</a:t>
            </a:r>
            <a:endParaRPr sz="1200" b="0" i="0" u="none" strike="noStrike" cap="none">
              <a:solidFill>
                <a:srgbClr val="000000"/>
              </a:solidFill>
              <a:latin typeface="Arial"/>
              <a:ea typeface="Arial"/>
              <a:cs typeface="Arial"/>
              <a:sym typeface="Arial"/>
            </a:endParaRPr>
          </a:p>
        </p:txBody>
      </p:sp>
      <p:sp>
        <p:nvSpPr>
          <p:cNvPr id="961" name="Google Shape;961;g3ec111b3fd0_0_235"/>
          <p:cNvSpPr/>
          <p:nvPr/>
        </p:nvSpPr>
        <p:spPr>
          <a:xfrm>
            <a:off x="337417" y="1981199"/>
            <a:ext cx="8938200" cy="523200"/>
          </a:xfrm>
          <a:prstGeom prst="rect">
            <a:avLst/>
          </a:prstGeom>
          <a:solidFill>
            <a:srgbClr val="F49D39"/>
          </a:solidFill>
          <a:ln>
            <a:noFill/>
          </a:ln>
        </p:spPr>
        <p:txBody>
          <a:bodyPr spcFirstLastPara="1" wrap="square" lIns="182850" tIns="91400" rIns="182850" bIns="91400" anchor="t" anchorCtr="0">
            <a:noAutofit/>
          </a:bodyPr>
          <a:lstStyle/>
          <a:p>
            <a:pPr marL="0" marR="0" lvl="0" indent="0" algn="ctr" rtl="0">
              <a:lnSpc>
                <a:spcPct val="100000"/>
              </a:lnSpc>
              <a:spcBef>
                <a:spcPts val="0"/>
              </a:spcBef>
              <a:spcAft>
                <a:spcPts val="0"/>
              </a:spcAft>
              <a:buNone/>
            </a:pPr>
            <a:r>
              <a:rPr lang="en-US" sz="2201" b="1" i="0" u="none" strike="noStrike" cap="none">
                <a:solidFill>
                  <a:srgbClr val="02085A"/>
                </a:solidFill>
                <a:latin typeface="Calibri"/>
                <a:ea typeface="Calibri"/>
                <a:cs typeface="Calibri"/>
                <a:sym typeface="Calibri"/>
              </a:rPr>
              <a:t>SITES</a:t>
            </a:r>
            <a:endParaRPr sz="2201" b="1" i="0" u="none" strike="noStrike" cap="none">
              <a:solidFill>
                <a:srgbClr val="02085A"/>
              </a:solidFill>
              <a:latin typeface="Calibri"/>
              <a:ea typeface="Calibri"/>
              <a:cs typeface="Calibri"/>
              <a:sym typeface="Calibri"/>
            </a:endParaRPr>
          </a:p>
        </p:txBody>
      </p:sp>
      <p:sp>
        <p:nvSpPr>
          <p:cNvPr id="962" name="Google Shape;962;g3ec111b3fd0_0_235"/>
          <p:cNvSpPr/>
          <p:nvPr/>
        </p:nvSpPr>
        <p:spPr>
          <a:xfrm>
            <a:off x="5838417" y="4398004"/>
            <a:ext cx="3320400" cy="3340800"/>
          </a:xfrm>
          <a:prstGeom prst="ellipse">
            <a:avLst/>
          </a:prstGeom>
          <a:blipFill rotWithShape="1">
            <a:blip r:embed="rId4">
              <a:alphaModFix/>
            </a:blip>
            <a:stretch>
              <a:fillRect/>
            </a:stretch>
          </a:blipFill>
          <a:ln w="25400" cap="flat" cmpd="sng">
            <a:solidFill>
              <a:srgbClr val="F49D39"/>
            </a:solidFill>
            <a:prstDash val="solid"/>
            <a:round/>
            <a:headEnd type="none" w="sm" len="sm"/>
            <a:tailEnd type="none" w="sm" len="sm"/>
          </a:ln>
        </p:spPr>
        <p:txBody>
          <a:bodyPr spcFirstLastPara="1" wrap="square" lIns="182850" tIns="91400" rIns="182850" bIns="91400" anchor="b" anchorCtr="0">
            <a:noAutofit/>
          </a:bodyPr>
          <a:lstStyle/>
          <a:p>
            <a:pPr marL="0" marR="0" lvl="0" indent="0" algn="ctr" rtl="0">
              <a:lnSpc>
                <a:spcPct val="100000"/>
              </a:lnSpc>
              <a:spcBef>
                <a:spcPts val="0"/>
              </a:spcBef>
              <a:spcAft>
                <a:spcPts val="0"/>
              </a:spcAft>
              <a:buNone/>
            </a:pPr>
            <a:r>
              <a:rPr lang="en-US" sz="2400" b="0" i="0" u="none" strike="noStrike" cap="none">
                <a:solidFill>
                  <a:schemeClr val="lt1"/>
                </a:solidFill>
                <a:latin typeface="Calibri"/>
                <a:ea typeface="Calibri"/>
                <a:cs typeface="Calibri"/>
                <a:sym typeface="Calibri"/>
              </a:rPr>
              <a:t>BREST</a:t>
            </a:r>
            <a:endParaRPr sz="3600" b="0" i="0" u="none" strike="noStrike" cap="none">
              <a:solidFill>
                <a:schemeClr val="lt1"/>
              </a:solidFill>
              <a:latin typeface="Calibri"/>
              <a:ea typeface="Calibri"/>
              <a:cs typeface="Calibri"/>
              <a:sym typeface="Calibri"/>
            </a:endParaRPr>
          </a:p>
        </p:txBody>
      </p:sp>
      <p:sp>
        <p:nvSpPr>
          <p:cNvPr id="963" name="Google Shape;963;g3ec111b3fd0_0_235"/>
          <p:cNvSpPr/>
          <p:nvPr/>
        </p:nvSpPr>
        <p:spPr>
          <a:xfrm rot="-4391568" flipH="1">
            <a:off x="6699142" y="2971766"/>
            <a:ext cx="915090" cy="4047762"/>
          </a:xfrm>
          <a:prstGeom prst="curvedRightArrow">
            <a:avLst>
              <a:gd name="adj1" fmla="val 25000"/>
              <a:gd name="adj2" fmla="val 50000"/>
              <a:gd name="adj3" fmla="val 25000"/>
            </a:avLst>
          </a:prstGeom>
          <a:solidFill>
            <a:srgbClr val="F49D39"/>
          </a:solidFill>
          <a:ln w="25400" cap="flat" cmpd="sng">
            <a:solidFill>
              <a:srgbClr val="B27229"/>
            </a:solidFill>
            <a:prstDash val="solid"/>
            <a:round/>
            <a:headEnd type="none" w="sm" len="sm"/>
            <a:tailEnd type="none" w="sm" len="sm"/>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None/>
            </a:pPr>
            <a:endParaRPr sz="3600" b="0" i="0" u="none" strike="noStrike" cap="none">
              <a:solidFill>
                <a:schemeClr val="dk1"/>
              </a:solidFill>
              <a:latin typeface="Arial"/>
              <a:ea typeface="Arial"/>
              <a:cs typeface="Arial"/>
              <a:sym typeface="Arial"/>
            </a:endParaRPr>
          </a:p>
        </p:txBody>
      </p:sp>
      <p:pic>
        <p:nvPicPr>
          <p:cNvPr id="964" name="Google Shape;964;g3ec111b3fd0_0_235"/>
          <p:cNvPicPr preferRelativeResize="0"/>
          <p:nvPr/>
        </p:nvPicPr>
        <p:blipFill rotWithShape="1">
          <a:blip r:embed="rId5">
            <a:alphaModFix/>
          </a:blip>
          <a:srcRect/>
          <a:stretch/>
        </p:blipFill>
        <p:spPr>
          <a:xfrm>
            <a:off x="351947" y="2808206"/>
            <a:ext cx="5334398" cy="2869883"/>
          </a:xfrm>
          <a:prstGeom prst="rect">
            <a:avLst/>
          </a:prstGeom>
          <a:noFill/>
          <a:ln>
            <a:noFill/>
          </a:ln>
        </p:spPr>
      </p:pic>
      <p:sp>
        <p:nvSpPr>
          <p:cNvPr id="965" name="Google Shape;965;g3ec111b3fd0_0_235"/>
          <p:cNvSpPr/>
          <p:nvPr/>
        </p:nvSpPr>
        <p:spPr>
          <a:xfrm rot="-6419868">
            <a:off x="5531969" y="6112144"/>
            <a:ext cx="915388" cy="1981289"/>
          </a:xfrm>
          <a:prstGeom prst="curvedRightArrow">
            <a:avLst>
              <a:gd name="adj1" fmla="val 25000"/>
              <a:gd name="adj2" fmla="val 50000"/>
              <a:gd name="adj3" fmla="val 25000"/>
            </a:avLst>
          </a:prstGeom>
          <a:solidFill>
            <a:srgbClr val="F49D39"/>
          </a:solidFill>
          <a:ln w="25400" cap="flat" cmpd="sng">
            <a:solidFill>
              <a:srgbClr val="B27229"/>
            </a:solidFill>
            <a:prstDash val="solid"/>
            <a:round/>
            <a:headEnd type="none" w="sm" len="sm"/>
            <a:tailEnd type="none" w="sm" len="sm"/>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None/>
            </a:pPr>
            <a:endParaRPr sz="3600" b="0" i="0" u="none" strike="noStrike" cap="none">
              <a:solidFill>
                <a:schemeClr val="dk1"/>
              </a:solidFill>
              <a:latin typeface="Arial"/>
              <a:ea typeface="Arial"/>
              <a:cs typeface="Arial"/>
              <a:sym typeface="Arial"/>
            </a:endParaRPr>
          </a:p>
        </p:txBody>
      </p:sp>
      <p:pic>
        <p:nvPicPr>
          <p:cNvPr id="966" name="Google Shape;966;g3ec111b3fd0_0_235"/>
          <p:cNvPicPr preferRelativeResize="0"/>
          <p:nvPr/>
        </p:nvPicPr>
        <p:blipFill rotWithShape="1">
          <a:blip r:embed="rId6">
            <a:alphaModFix/>
          </a:blip>
          <a:srcRect/>
          <a:stretch/>
        </p:blipFill>
        <p:spPr>
          <a:xfrm>
            <a:off x="337417" y="6045710"/>
            <a:ext cx="5348929" cy="3340842"/>
          </a:xfrm>
          <a:prstGeom prst="rect">
            <a:avLst/>
          </a:prstGeom>
          <a:noFill/>
          <a:ln>
            <a:noFill/>
          </a:ln>
        </p:spPr>
      </p:pic>
      <p:sp>
        <p:nvSpPr>
          <p:cNvPr id="967" name="Google Shape;967;g3ec111b3fd0_0_235"/>
          <p:cNvSpPr/>
          <p:nvPr/>
        </p:nvSpPr>
        <p:spPr>
          <a:xfrm>
            <a:off x="9535928" y="1981199"/>
            <a:ext cx="8366700" cy="523200"/>
          </a:xfrm>
          <a:prstGeom prst="rect">
            <a:avLst/>
          </a:prstGeom>
          <a:solidFill>
            <a:srgbClr val="F49D39"/>
          </a:solidFill>
          <a:ln>
            <a:noFill/>
          </a:ln>
        </p:spPr>
        <p:txBody>
          <a:bodyPr spcFirstLastPara="1" wrap="square" lIns="182850" tIns="91400" rIns="182850" bIns="91400" anchor="t" anchorCtr="0">
            <a:noAutofit/>
          </a:bodyPr>
          <a:lstStyle/>
          <a:p>
            <a:pPr marL="0" marR="0" lvl="0" indent="0" algn="ctr" rtl="0">
              <a:lnSpc>
                <a:spcPct val="100000"/>
              </a:lnSpc>
              <a:spcBef>
                <a:spcPts val="0"/>
              </a:spcBef>
              <a:spcAft>
                <a:spcPts val="0"/>
              </a:spcAft>
              <a:buNone/>
            </a:pPr>
            <a:r>
              <a:rPr lang="en-US" sz="2201" b="1" i="0" u="none" strike="noStrike" cap="none">
                <a:solidFill>
                  <a:srgbClr val="02085A"/>
                </a:solidFill>
                <a:latin typeface="Calibri"/>
                <a:ea typeface="Calibri"/>
                <a:cs typeface="Calibri"/>
                <a:sym typeface="Calibri"/>
              </a:rPr>
              <a:t>SUIVIS</a:t>
            </a:r>
            <a:endParaRPr sz="2201" b="1" i="0" u="none" strike="noStrike" cap="none">
              <a:solidFill>
                <a:srgbClr val="02085A"/>
              </a:solidFill>
              <a:latin typeface="Calibri"/>
              <a:ea typeface="Calibri"/>
              <a:cs typeface="Calibri"/>
              <a:sym typeface="Calibri"/>
            </a:endParaRPr>
          </a:p>
        </p:txBody>
      </p:sp>
      <p:sp>
        <p:nvSpPr>
          <p:cNvPr id="968" name="Google Shape;968;g3ec111b3fd0_0_235"/>
          <p:cNvSpPr txBox="1"/>
          <p:nvPr/>
        </p:nvSpPr>
        <p:spPr>
          <a:xfrm>
            <a:off x="6340785" y="7993119"/>
            <a:ext cx="2556000" cy="554100"/>
          </a:xfrm>
          <a:prstGeom prst="rect">
            <a:avLst/>
          </a:prstGeom>
          <a:noFill/>
          <a:ln>
            <a:noFill/>
          </a:ln>
        </p:spPr>
        <p:txBody>
          <a:bodyPr spcFirstLastPara="1" wrap="square" lIns="182850" tIns="91400" rIns="182850" bIns="914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2085A"/>
                </a:solidFill>
                <a:latin typeface="Calibri"/>
                <a:ea typeface="Calibri"/>
                <a:cs typeface="Calibri"/>
                <a:sym typeface="Calibri"/>
              </a:rPr>
              <a:t>Sainte-Anne</a:t>
            </a:r>
            <a:endParaRPr sz="1200" b="0" i="0" u="none" strike="noStrike" cap="none">
              <a:solidFill>
                <a:srgbClr val="000000"/>
              </a:solidFill>
              <a:latin typeface="Arial"/>
              <a:ea typeface="Arial"/>
              <a:cs typeface="Arial"/>
              <a:sym typeface="Arial"/>
            </a:endParaRPr>
          </a:p>
        </p:txBody>
      </p:sp>
      <p:cxnSp>
        <p:nvCxnSpPr>
          <p:cNvPr id="969" name="Google Shape;969;g3ec111b3fd0_0_235"/>
          <p:cNvCxnSpPr/>
          <p:nvPr/>
        </p:nvCxnSpPr>
        <p:spPr>
          <a:xfrm rot="10800000">
            <a:off x="5816987" y="3927342"/>
            <a:ext cx="523800" cy="0"/>
          </a:xfrm>
          <a:prstGeom prst="straightConnector1">
            <a:avLst/>
          </a:prstGeom>
          <a:noFill/>
          <a:ln w="57150" cap="flat" cmpd="sng">
            <a:solidFill>
              <a:srgbClr val="02085A"/>
            </a:solidFill>
            <a:prstDash val="solid"/>
            <a:round/>
            <a:headEnd type="none" w="sm" len="sm"/>
            <a:tailEnd type="stealth" w="med" len="med"/>
          </a:ln>
        </p:spPr>
      </p:cxnSp>
      <p:cxnSp>
        <p:nvCxnSpPr>
          <p:cNvPr id="970" name="Google Shape;970;g3ec111b3fd0_0_235"/>
          <p:cNvCxnSpPr/>
          <p:nvPr/>
        </p:nvCxnSpPr>
        <p:spPr>
          <a:xfrm rot="10800000">
            <a:off x="8896952" y="3927342"/>
            <a:ext cx="523800" cy="0"/>
          </a:xfrm>
          <a:prstGeom prst="straightConnector1">
            <a:avLst/>
          </a:prstGeom>
          <a:noFill/>
          <a:ln w="57150" cap="flat" cmpd="sng">
            <a:solidFill>
              <a:srgbClr val="02085A"/>
            </a:solidFill>
            <a:prstDash val="solid"/>
            <a:round/>
            <a:headEnd type="stealth" w="med" len="med"/>
            <a:tailEnd type="none" w="sm" len="sm"/>
          </a:ln>
        </p:spPr>
      </p:cxnSp>
      <p:cxnSp>
        <p:nvCxnSpPr>
          <p:cNvPr id="971" name="Google Shape;971;g3ec111b3fd0_0_235"/>
          <p:cNvCxnSpPr/>
          <p:nvPr/>
        </p:nvCxnSpPr>
        <p:spPr>
          <a:xfrm rot="10800000">
            <a:off x="5816987" y="8310206"/>
            <a:ext cx="523800" cy="0"/>
          </a:xfrm>
          <a:prstGeom prst="straightConnector1">
            <a:avLst/>
          </a:prstGeom>
          <a:noFill/>
          <a:ln w="57150" cap="flat" cmpd="sng">
            <a:solidFill>
              <a:srgbClr val="02085A"/>
            </a:solidFill>
            <a:prstDash val="solid"/>
            <a:round/>
            <a:headEnd type="none" w="sm" len="sm"/>
            <a:tailEnd type="stealth" w="med" len="med"/>
          </a:ln>
        </p:spPr>
      </p:cxnSp>
      <p:cxnSp>
        <p:nvCxnSpPr>
          <p:cNvPr id="972" name="Google Shape;972;g3ec111b3fd0_0_235"/>
          <p:cNvCxnSpPr/>
          <p:nvPr/>
        </p:nvCxnSpPr>
        <p:spPr>
          <a:xfrm rot="10800000">
            <a:off x="8897087" y="8300649"/>
            <a:ext cx="3195000" cy="0"/>
          </a:xfrm>
          <a:prstGeom prst="straightConnector1">
            <a:avLst/>
          </a:prstGeom>
          <a:noFill/>
          <a:ln w="57150" cap="flat" cmpd="sng">
            <a:solidFill>
              <a:srgbClr val="02085A"/>
            </a:solidFill>
            <a:prstDash val="solid"/>
            <a:round/>
            <a:headEnd type="stealth" w="med" len="med"/>
            <a:tailEnd type="none" w="sm" len="sm"/>
          </a:ln>
        </p:spPr>
      </p:cxnSp>
      <p:sp>
        <p:nvSpPr>
          <p:cNvPr id="973" name="Google Shape;973;g3ec111b3fd0_0_235"/>
          <p:cNvSpPr txBox="1"/>
          <p:nvPr/>
        </p:nvSpPr>
        <p:spPr>
          <a:xfrm>
            <a:off x="0" y="7934"/>
            <a:ext cx="18288000" cy="1231200"/>
          </a:xfrm>
          <a:prstGeom prst="rect">
            <a:avLst/>
          </a:prstGeom>
          <a:noFill/>
          <a:ln>
            <a:noFill/>
          </a:ln>
        </p:spPr>
        <p:txBody>
          <a:bodyPr spcFirstLastPara="1" wrap="square" lIns="182850" tIns="182850" rIns="182850" bIns="182850" anchor="t" anchorCtr="0">
            <a:spAutoFit/>
          </a:bodyPr>
          <a:lstStyle/>
          <a:p>
            <a:pPr marL="0" marR="0" lvl="0" indent="0" algn="r" rtl="0">
              <a:lnSpc>
                <a:spcPct val="100000"/>
              </a:lnSpc>
              <a:spcBef>
                <a:spcPts val="0"/>
              </a:spcBef>
              <a:spcAft>
                <a:spcPts val="0"/>
              </a:spcAft>
              <a:buNone/>
            </a:pPr>
            <a:r>
              <a:rPr lang="en-US" sz="5600" b="1" i="0" u="none" strike="noStrike" cap="none">
                <a:solidFill>
                  <a:schemeClr val="lt1"/>
                </a:solidFill>
                <a:latin typeface="Arial"/>
                <a:ea typeface="Arial"/>
                <a:cs typeface="Arial"/>
                <a:sym typeface="Arial"/>
              </a:rPr>
              <a:t>Cas du suivi acoustique à Brest</a:t>
            </a:r>
            <a:endParaRPr sz="5600" b="1" i="0" u="none" strike="noStrike" cap="none">
              <a:solidFill>
                <a:schemeClr val="lt1"/>
              </a:solidFill>
              <a:latin typeface="Century Gothic"/>
              <a:ea typeface="Century Gothic"/>
              <a:cs typeface="Century Gothic"/>
              <a:sym typeface="Century Gothic"/>
            </a:endParaRPr>
          </a:p>
        </p:txBody>
      </p:sp>
      <p:sp>
        <p:nvSpPr>
          <p:cNvPr id="974" name="Google Shape;974;g3ec111b3fd0_0_235"/>
          <p:cNvSpPr/>
          <p:nvPr/>
        </p:nvSpPr>
        <p:spPr>
          <a:xfrm>
            <a:off x="9535928" y="2795422"/>
            <a:ext cx="5587800" cy="4948299"/>
          </a:xfrm>
          <a:custGeom>
            <a:avLst/>
            <a:gdLst/>
            <a:ahLst/>
            <a:cxnLst/>
            <a:rect l="l" t="t" r="r" b="b"/>
            <a:pathLst>
              <a:path w="5573865" h="5623067" extrusionOk="0">
                <a:moveTo>
                  <a:pt x="0" y="0"/>
                </a:moveTo>
                <a:lnTo>
                  <a:pt x="5573866" y="0"/>
                </a:lnTo>
                <a:lnTo>
                  <a:pt x="5573866" y="5623067"/>
                </a:lnTo>
                <a:lnTo>
                  <a:pt x="0" y="5623067"/>
                </a:lnTo>
                <a:lnTo>
                  <a:pt x="0" y="0"/>
                </a:lnTo>
                <a:close/>
              </a:path>
            </a:pathLst>
          </a:custGeom>
          <a:blipFill rotWithShape="1">
            <a:blip r:embed="rId7">
              <a:alphaModFix/>
            </a:blip>
            <a:stretch>
              <a:fillRect/>
            </a:stretch>
          </a:blipFill>
          <a:ln>
            <a:noFill/>
          </a:ln>
        </p:spPr>
        <p:txBody>
          <a:bodyPr/>
          <a:lstStyle/>
          <a:p>
            <a:endParaRPr lang="fr-FR"/>
          </a:p>
        </p:txBody>
      </p:sp>
      <p:sp>
        <p:nvSpPr>
          <p:cNvPr id="975" name="Google Shape;975;g3ec111b3fd0_0_235"/>
          <p:cNvSpPr/>
          <p:nvPr/>
        </p:nvSpPr>
        <p:spPr>
          <a:xfrm>
            <a:off x="12489486" y="4995715"/>
            <a:ext cx="5418976" cy="4948299"/>
          </a:xfrm>
          <a:custGeom>
            <a:avLst/>
            <a:gdLst/>
            <a:ahLst/>
            <a:cxnLst/>
            <a:rect l="l" t="t" r="r" b="b"/>
            <a:pathLst>
              <a:path w="5630105" h="5623067" extrusionOk="0">
                <a:moveTo>
                  <a:pt x="0" y="0"/>
                </a:moveTo>
                <a:lnTo>
                  <a:pt x="5630105" y="0"/>
                </a:lnTo>
                <a:lnTo>
                  <a:pt x="5630105" y="5623067"/>
                </a:lnTo>
                <a:lnTo>
                  <a:pt x="0" y="5623067"/>
                </a:lnTo>
                <a:lnTo>
                  <a:pt x="0" y="0"/>
                </a:lnTo>
                <a:close/>
              </a:path>
            </a:pathLst>
          </a:custGeom>
          <a:blipFill rotWithShape="1">
            <a:blip r:embed="rId8">
              <a:alphaModFix/>
            </a:blip>
            <a:stretch>
              <a:fillRect/>
            </a:stretch>
          </a:blipFill>
          <a:ln>
            <a:noFill/>
          </a:ln>
        </p:spPr>
        <p:txBody>
          <a:bodyPr/>
          <a:lstStyle/>
          <a:p>
            <a:endParaRPr lang="fr-FR"/>
          </a:p>
        </p:txBody>
      </p:sp>
      <p:sp>
        <p:nvSpPr>
          <p:cNvPr id="976" name="Google Shape;976;g3ec111b3fd0_0_235"/>
          <p:cNvSpPr/>
          <p:nvPr/>
        </p:nvSpPr>
        <p:spPr>
          <a:xfrm>
            <a:off x="16612476" y="7326358"/>
            <a:ext cx="915300" cy="553800"/>
          </a:xfrm>
          <a:prstGeom prst="ellipse">
            <a:avLst/>
          </a:prstGeom>
          <a:noFill/>
          <a:ln w="28575" cap="flat" cmpd="sng">
            <a:solidFill>
              <a:schemeClr val="accent2"/>
            </a:solidFill>
            <a:prstDash val="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100" b="0" i="0" u="none" strike="noStrike" cap="none">
              <a:solidFill>
                <a:schemeClr val="lt1"/>
              </a:solidFill>
              <a:latin typeface="Arial"/>
              <a:ea typeface="Arial"/>
              <a:cs typeface="Arial"/>
              <a:sym typeface="Arial"/>
            </a:endParaRPr>
          </a:p>
        </p:txBody>
      </p:sp>
      <p:sp>
        <p:nvSpPr>
          <p:cNvPr id="977" name="Google Shape;977;g3ec111b3fd0_0_235"/>
          <p:cNvSpPr/>
          <p:nvPr/>
        </p:nvSpPr>
        <p:spPr>
          <a:xfrm rot="525302">
            <a:off x="13182671" y="6845251"/>
            <a:ext cx="2061622" cy="658963"/>
          </a:xfrm>
          <a:prstGeom prst="arc">
            <a:avLst>
              <a:gd name="adj1" fmla="val 10683135"/>
              <a:gd name="adj2" fmla="val 0"/>
            </a:avLst>
          </a:prstGeom>
          <a:noFill/>
          <a:ln w="28575" cap="flat" cmpd="sng">
            <a:solidFill>
              <a:schemeClr val="accent2"/>
            </a:solidFill>
            <a:prstDash val="dot"/>
            <a:round/>
            <a:headEnd type="triangle" w="med" len="med"/>
            <a:tailEnd type="triangle"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100" b="0" i="0" u="none" strike="noStrike" cap="none">
              <a:solidFill>
                <a:schemeClr val="dk1"/>
              </a:solidFill>
              <a:latin typeface="Arial"/>
              <a:ea typeface="Arial"/>
              <a:cs typeface="Arial"/>
              <a:sym typeface="Arial"/>
            </a:endParaRPr>
          </a:p>
        </p:txBody>
      </p:sp>
      <p:sp>
        <p:nvSpPr>
          <p:cNvPr id="978" name="Google Shape;978;g3ec111b3fd0_0_235"/>
          <p:cNvSpPr txBox="1"/>
          <p:nvPr/>
        </p:nvSpPr>
        <p:spPr>
          <a:xfrm>
            <a:off x="15909368" y="6913461"/>
            <a:ext cx="870900" cy="415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100" b="0" i="0" u="none" strike="noStrike" cap="none">
                <a:solidFill>
                  <a:schemeClr val="accent2"/>
                </a:solidFill>
                <a:latin typeface="Arial"/>
                <a:ea typeface="Arial"/>
                <a:cs typeface="Arial"/>
                <a:sym typeface="Arial"/>
              </a:rPr>
              <a:t>Plage</a:t>
            </a:r>
            <a:endParaRPr/>
          </a:p>
        </p:txBody>
      </p:sp>
      <p:sp>
        <p:nvSpPr>
          <p:cNvPr id="979" name="Google Shape;979;g3ec111b3fd0_0_235"/>
          <p:cNvSpPr txBox="1"/>
          <p:nvPr/>
        </p:nvSpPr>
        <p:spPr>
          <a:xfrm>
            <a:off x="13858496" y="6269690"/>
            <a:ext cx="901200" cy="415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100" b="0" i="0" u="none" strike="noStrike" cap="none">
                <a:solidFill>
                  <a:schemeClr val="accent2"/>
                </a:solidFill>
                <a:latin typeface="Arial"/>
                <a:ea typeface="Arial"/>
                <a:cs typeface="Arial"/>
                <a:sym typeface="Arial"/>
              </a:rPr>
              <a:t>Route</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pic>
        <p:nvPicPr>
          <p:cNvPr id="984" name="Google Shape;984;g3ec111b3fd0_0_259"/>
          <p:cNvPicPr preferRelativeResize="0"/>
          <p:nvPr/>
        </p:nvPicPr>
        <p:blipFill rotWithShape="1">
          <a:blip r:embed="rId3">
            <a:alphaModFix/>
          </a:blip>
          <a:srcRect b="28851"/>
          <a:stretch/>
        </p:blipFill>
        <p:spPr>
          <a:xfrm>
            <a:off x="-4998" y="3"/>
            <a:ext cx="18292992" cy="1618962"/>
          </a:xfrm>
          <a:prstGeom prst="rect">
            <a:avLst/>
          </a:prstGeom>
          <a:noFill/>
          <a:ln>
            <a:noFill/>
          </a:ln>
        </p:spPr>
      </p:pic>
      <p:grpSp>
        <p:nvGrpSpPr>
          <p:cNvPr id="985" name="Google Shape;985;g3ec111b3fd0_0_259"/>
          <p:cNvGrpSpPr/>
          <p:nvPr/>
        </p:nvGrpSpPr>
        <p:grpSpPr>
          <a:xfrm>
            <a:off x="337392" y="1980934"/>
            <a:ext cx="17607699" cy="7405225"/>
            <a:chOff x="960746" y="16348117"/>
            <a:chExt cx="18555906" cy="7906497"/>
          </a:xfrm>
        </p:grpSpPr>
        <p:sp>
          <p:nvSpPr>
            <p:cNvPr id="986" name="Google Shape;986;g3ec111b3fd0_0_259"/>
            <p:cNvSpPr txBox="1"/>
            <p:nvPr/>
          </p:nvSpPr>
          <p:spPr>
            <a:xfrm>
              <a:off x="7266617" y="18090070"/>
              <a:ext cx="2744700" cy="591600"/>
            </a:xfrm>
            <a:prstGeom prst="rect">
              <a:avLst/>
            </a:prstGeom>
            <a:noFill/>
            <a:ln>
              <a:noFill/>
            </a:ln>
          </p:spPr>
          <p:txBody>
            <a:bodyPr spcFirstLastPara="1" wrap="square" lIns="182850" tIns="91400" rIns="182850" bIns="914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2085A"/>
                  </a:solidFill>
                  <a:latin typeface="Calibri"/>
                  <a:ea typeface="Calibri"/>
                  <a:cs typeface="Calibri"/>
                  <a:sym typeface="Calibri"/>
                </a:rPr>
                <a:t>Moulin Blanc</a:t>
              </a:r>
              <a:endParaRPr sz="1200" b="0" i="0" u="none" strike="noStrike" cap="none">
                <a:solidFill>
                  <a:srgbClr val="000000"/>
                </a:solidFill>
                <a:latin typeface="Arial"/>
                <a:ea typeface="Arial"/>
                <a:cs typeface="Arial"/>
                <a:sym typeface="Arial"/>
              </a:endParaRPr>
            </a:p>
          </p:txBody>
        </p:sp>
        <p:sp>
          <p:nvSpPr>
            <p:cNvPr id="987" name="Google Shape;987;g3ec111b3fd0_0_259"/>
            <p:cNvSpPr/>
            <p:nvPr/>
          </p:nvSpPr>
          <p:spPr>
            <a:xfrm>
              <a:off x="960746" y="16348117"/>
              <a:ext cx="9419400" cy="558600"/>
            </a:xfrm>
            <a:prstGeom prst="rect">
              <a:avLst/>
            </a:prstGeom>
            <a:solidFill>
              <a:srgbClr val="F49D39"/>
            </a:solidFill>
            <a:ln>
              <a:noFill/>
            </a:ln>
          </p:spPr>
          <p:txBody>
            <a:bodyPr spcFirstLastPara="1" wrap="square" lIns="182850" tIns="91400" rIns="182850" bIns="91400" anchor="t" anchorCtr="0">
              <a:noAutofit/>
            </a:bodyPr>
            <a:lstStyle/>
            <a:p>
              <a:pPr marL="0" marR="0" lvl="0" indent="0" algn="ctr" rtl="0">
                <a:lnSpc>
                  <a:spcPct val="100000"/>
                </a:lnSpc>
                <a:spcBef>
                  <a:spcPts val="0"/>
                </a:spcBef>
                <a:spcAft>
                  <a:spcPts val="0"/>
                </a:spcAft>
                <a:buNone/>
              </a:pPr>
              <a:r>
                <a:rPr lang="en-US" sz="2201" b="1" i="0" u="none" strike="noStrike" cap="none">
                  <a:solidFill>
                    <a:srgbClr val="02085A"/>
                  </a:solidFill>
                  <a:latin typeface="Calibri"/>
                  <a:ea typeface="Calibri"/>
                  <a:cs typeface="Calibri"/>
                  <a:sym typeface="Calibri"/>
                </a:rPr>
                <a:t>SITES</a:t>
              </a:r>
              <a:endParaRPr sz="2201" b="1" i="0" u="none" strike="noStrike" cap="none">
                <a:solidFill>
                  <a:srgbClr val="02085A"/>
                </a:solidFill>
                <a:latin typeface="Calibri"/>
                <a:ea typeface="Calibri"/>
                <a:cs typeface="Calibri"/>
                <a:sym typeface="Calibri"/>
              </a:endParaRPr>
            </a:p>
          </p:txBody>
        </p:sp>
        <p:sp>
          <p:nvSpPr>
            <p:cNvPr id="988" name="Google Shape;988;g3ec111b3fd0_0_259"/>
            <p:cNvSpPr/>
            <p:nvPr/>
          </p:nvSpPr>
          <p:spPr>
            <a:xfrm>
              <a:off x="6757833" y="18928474"/>
              <a:ext cx="3499200" cy="3567000"/>
            </a:xfrm>
            <a:prstGeom prst="ellipse">
              <a:avLst/>
            </a:prstGeom>
            <a:blipFill rotWithShape="1">
              <a:blip r:embed="rId4">
                <a:alphaModFix/>
              </a:blip>
              <a:stretch>
                <a:fillRect/>
              </a:stretch>
            </a:blipFill>
            <a:ln w="25400" cap="flat" cmpd="sng">
              <a:solidFill>
                <a:srgbClr val="F49D39"/>
              </a:solidFill>
              <a:prstDash val="solid"/>
              <a:round/>
              <a:headEnd type="none" w="sm" len="sm"/>
              <a:tailEnd type="none" w="sm" len="sm"/>
            </a:ln>
          </p:spPr>
          <p:txBody>
            <a:bodyPr spcFirstLastPara="1" wrap="square" lIns="182850" tIns="91400" rIns="182850" bIns="91400" anchor="b" anchorCtr="0">
              <a:noAutofit/>
            </a:bodyPr>
            <a:lstStyle/>
            <a:p>
              <a:pPr marL="0" marR="0" lvl="0" indent="0" algn="ctr" rtl="0">
                <a:lnSpc>
                  <a:spcPct val="100000"/>
                </a:lnSpc>
                <a:spcBef>
                  <a:spcPts val="0"/>
                </a:spcBef>
                <a:spcAft>
                  <a:spcPts val="0"/>
                </a:spcAft>
                <a:buNone/>
              </a:pPr>
              <a:r>
                <a:rPr lang="en-US" sz="2400" b="0" i="0" u="none" strike="noStrike" cap="none">
                  <a:solidFill>
                    <a:schemeClr val="lt1"/>
                  </a:solidFill>
                  <a:latin typeface="Calibri"/>
                  <a:ea typeface="Calibri"/>
                  <a:cs typeface="Calibri"/>
                  <a:sym typeface="Calibri"/>
                </a:rPr>
                <a:t>BREST</a:t>
              </a:r>
              <a:endParaRPr sz="3600" b="0" i="0" u="none" strike="noStrike" cap="none">
                <a:solidFill>
                  <a:schemeClr val="lt1"/>
                </a:solidFill>
                <a:latin typeface="Calibri"/>
                <a:ea typeface="Calibri"/>
                <a:cs typeface="Calibri"/>
                <a:sym typeface="Calibri"/>
              </a:endParaRPr>
            </a:p>
          </p:txBody>
        </p:sp>
        <p:sp>
          <p:nvSpPr>
            <p:cNvPr id="989" name="Google Shape;989;g3ec111b3fd0_0_259"/>
            <p:cNvSpPr/>
            <p:nvPr/>
          </p:nvSpPr>
          <p:spPr>
            <a:xfrm rot="-4391373" flipH="1">
              <a:off x="7658403" y="17433832"/>
              <a:ext cx="977157" cy="4265572"/>
            </a:xfrm>
            <a:prstGeom prst="curvedRightArrow">
              <a:avLst>
                <a:gd name="adj1" fmla="val 25000"/>
                <a:gd name="adj2" fmla="val 50000"/>
                <a:gd name="adj3" fmla="val 25000"/>
              </a:avLst>
            </a:prstGeom>
            <a:solidFill>
              <a:srgbClr val="F49D39"/>
            </a:solidFill>
            <a:ln w="25400" cap="flat" cmpd="sng">
              <a:solidFill>
                <a:srgbClr val="B27229"/>
              </a:solidFill>
              <a:prstDash val="solid"/>
              <a:round/>
              <a:headEnd type="none" w="sm" len="sm"/>
              <a:tailEnd type="none" w="sm" len="sm"/>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None/>
              </a:pPr>
              <a:endParaRPr sz="3600" b="0" i="0" u="none" strike="noStrike" cap="none">
                <a:solidFill>
                  <a:schemeClr val="dk1"/>
                </a:solidFill>
                <a:latin typeface="Arial"/>
                <a:ea typeface="Arial"/>
                <a:cs typeface="Arial"/>
                <a:sym typeface="Arial"/>
              </a:endParaRPr>
            </a:p>
          </p:txBody>
        </p:sp>
        <p:pic>
          <p:nvPicPr>
            <p:cNvPr id="990" name="Google Shape;990;g3ec111b3fd0_0_259"/>
            <p:cNvPicPr preferRelativeResize="0"/>
            <p:nvPr/>
          </p:nvPicPr>
          <p:blipFill rotWithShape="1">
            <a:blip r:embed="rId5">
              <a:alphaModFix/>
            </a:blip>
            <a:srcRect/>
            <a:stretch/>
          </p:blipFill>
          <p:spPr>
            <a:xfrm>
              <a:off x="976058" y="17231091"/>
              <a:ext cx="5621516" cy="3064097"/>
            </a:xfrm>
            <a:prstGeom prst="rect">
              <a:avLst/>
            </a:prstGeom>
            <a:noFill/>
            <a:ln>
              <a:noFill/>
            </a:ln>
          </p:spPr>
        </p:pic>
        <p:sp>
          <p:nvSpPr>
            <p:cNvPr id="991" name="Google Shape;991;g3ec111b3fd0_0_259"/>
            <p:cNvSpPr/>
            <p:nvPr/>
          </p:nvSpPr>
          <p:spPr>
            <a:xfrm rot="-6419646">
              <a:off x="6428696" y="20772376"/>
              <a:ext cx="977168" cy="2087955"/>
            </a:xfrm>
            <a:prstGeom prst="curvedRightArrow">
              <a:avLst>
                <a:gd name="adj1" fmla="val 25000"/>
                <a:gd name="adj2" fmla="val 50000"/>
                <a:gd name="adj3" fmla="val 25000"/>
              </a:avLst>
            </a:prstGeom>
            <a:solidFill>
              <a:srgbClr val="F49D39"/>
            </a:solidFill>
            <a:ln w="25400" cap="flat" cmpd="sng">
              <a:solidFill>
                <a:srgbClr val="B27229"/>
              </a:solidFill>
              <a:prstDash val="solid"/>
              <a:round/>
              <a:headEnd type="none" w="sm" len="sm"/>
              <a:tailEnd type="none" w="sm" len="sm"/>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None/>
              </a:pPr>
              <a:endParaRPr sz="3600" b="0" i="0" u="none" strike="noStrike" cap="none">
                <a:solidFill>
                  <a:schemeClr val="dk1"/>
                </a:solidFill>
                <a:latin typeface="Arial"/>
                <a:ea typeface="Arial"/>
                <a:cs typeface="Arial"/>
                <a:sym typeface="Arial"/>
              </a:endParaRPr>
            </a:p>
          </p:txBody>
        </p:sp>
        <p:pic>
          <p:nvPicPr>
            <p:cNvPr id="992" name="Google Shape;992;g3ec111b3fd0_0_259"/>
            <p:cNvPicPr preferRelativeResize="0"/>
            <p:nvPr/>
          </p:nvPicPr>
          <p:blipFill rotWithShape="1">
            <a:blip r:embed="rId6">
              <a:alphaModFix/>
            </a:blip>
            <a:srcRect/>
            <a:stretch/>
          </p:blipFill>
          <p:spPr>
            <a:xfrm>
              <a:off x="960746" y="20687687"/>
              <a:ext cx="5636830" cy="3566927"/>
            </a:xfrm>
            <a:prstGeom prst="rect">
              <a:avLst/>
            </a:prstGeom>
            <a:noFill/>
            <a:ln>
              <a:noFill/>
            </a:ln>
          </p:spPr>
        </p:pic>
        <p:sp>
          <p:nvSpPr>
            <p:cNvPr id="993" name="Google Shape;993;g3ec111b3fd0_0_259"/>
            <p:cNvSpPr/>
            <p:nvPr/>
          </p:nvSpPr>
          <p:spPr>
            <a:xfrm>
              <a:off x="10654358" y="16348117"/>
              <a:ext cx="8817000" cy="558600"/>
            </a:xfrm>
            <a:prstGeom prst="rect">
              <a:avLst/>
            </a:prstGeom>
            <a:solidFill>
              <a:srgbClr val="F49D39"/>
            </a:solidFill>
            <a:ln>
              <a:noFill/>
            </a:ln>
          </p:spPr>
          <p:txBody>
            <a:bodyPr spcFirstLastPara="1" wrap="square" lIns="182850" tIns="91400" rIns="182850" bIns="91400" anchor="t" anchorCtr="0">
              <a:noAutofit/>
            </a:bodyPr>
            <a:lstStyle/>
            <a:p>
              <a:pPr marL="0" marR="0" lvl="0" indent="0" algn="ctr" rtl="0">
                <a:lnSpc>
                  <a:spcPct val="100000"/>
                </a:lnSpc>
                <a:spcBef>
                  <a:spcPts val="0"/>
                </a:spcBef>
                <a:spcAft>
                  <a:spcPts val="0"/>
                </a:spcAft>
                <a:buNone/>
              </a:pPr>
              <a:r>
                <a:rPr lang="en-US" sz="2201" b="1" i="0" u="none" strike="noStrike" cap="none">
                  <a:solidFill>
                    <a:srgbClr val="02085A"/>
                  </a:solidFill>
                  <a:latin typeface="Calibri"/>
                  <a:ea typeface="Calibri"/>
                  <a:cs typeface="Calibri"/>
                  <a:sym typeface="Calibri"/>
                </a:rPr>
                <a:t>TRAVAUX</a:t>
              </a:r>
              <a:endParaRPr sz="2201" b="1" i="0" u="none" strike="noStrike" cap="none">
                <a:solidFill>
                  <a:srgbClr val="02085A"/>
                </a:solidFill>
                <a:latin typeface="Calibri"/>
                <a:ea typeface="Calibri"/>
                <a:cs typeface="Calibri"/>
                <a:sym typeface="Calibri"/>
              </a:endParaRPr>
            </a:p>
          </p:txBody>
        </p:sp>
        <p:sp>
          <p:nvSpPr>
            <p:cNvPr id="994" name="Google Shape;994;g3ec111b3fd0_0_259"/>
            <p:cNvSpPr txBox="1"/>
            <p:nvPr/>
          </p:nvSpPr>
          <p:spPr>
            <a:xfrm>
              <a:off x="7287240" y="22766883"/>
              <a:ext cx="2693700" cy="591600"/>
            </a:xfrm>
            <a:prstGeom prst="rect">
              <a:avLst/>
            </a:prstGeom>
            <a:noFill/>
            <a:ln>
              <a:noFill/>
            </a:ln>
          </p:spPr>
          <p:txBody>
            <a:bodyPr spcFirstLastPara="1" wrap="square" lIns="182850" tIns="91400" rIns="182850" bIns="914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2085A"/>
                  </a:solidFill>
                  <a:latin typeface="Calibri"/>
                  <a:ea typeface="Calibri"/>
                  <a:cs typeface="Calibri"/>
                  <a:sym typeface="Calibri"/>
                </a:rPr>
                <a:t>Sainte-Anne</a:t>
              </a:r>
              <a:endParaRPr sz="1200" b="0" i="0" u="none" strike="noStrike" cap="none">
                <a:solidFill>
                  <a:srgbClr val="000000"/>
                </a:solidFill>
                <a:latin typeface="Arial"/>
                <a:ea typeface="Arial"/>
                <a:cs typeface="Arial"/>
                <a:sym typeface="Arial"/>
              </a:endParaRPr>
            </a:p>
          </p:txBody>
        </p:sp>
        <p:pic>
          <p:nvPicPr>
            <p:cNvPr id="995" name="Google Shape;995;g3ec111b3fd0_0_259"/>
            <p:cNvPicPr preferRelativeResize="0"/>
            <p:nvPr/>
          </p:nvPicPr>
          <p:blipFill rotWithShape="1">
            <a:blip r:embed="rId7">
              <a:alphaModFix/>
            </a:blip>
            <a:srcRect/>
            <a:stretch/>
          </p:blipFill>
          <p:spPr>
            <a:xfrm>
              <a:off x="10654358" y="20688032"/>
              <a:ext cx="4180557" cy="3393695"/>
            </a:xfrm>
            <a:prstGeom prst="rect">
              <a:avLst/>
            </a:prstGeom>
            <a:noFill/>
            <a:ln>
              <a:noFill/>
            </a:ln>
          </p:spPr>
        </p:pic>
        <p:grpSp>
          <p:nvGrpSpPr>
            <p:cNvPr id="996" name="Google Shape;996;g3ec111b3fd0_0_259"/>
            <p:cNvGrpSpPr/>
            <p:nvPr/>
          </p:nvGrpSpPr>
          <p:grpSpPr>
            <a:xfrm>
              <a:off x="15296033" y="20648002"/>
              <a:ext cx="4220392" cy="3605590"/>
              <a:chOff x="15271332" y="21910891"/>
              <a:chExt cx="4323286" cy="3612092"/>
            </a:xfrm>
          </p:grpSpPr>
          <p:pic>
            <p:nvPicPr>
              <p:cNvPr id="997" name="Google Shape;997;g3ec111b3fd0_0_259"/>
              <p:cNvPicPr preferRelativeResize="0"/>
              <p:nvPr/>
            </p:nvPicPr>
            <p:blipFill rotWithShape="1">
              <a:blip r:embed="rId8">
                <a:alphaModFix/>
              </a:blip>
              <a:srcRect b="-15274"/>
              <a:stretch/>
            </p:blipFill>
            <p:spPr>
              <a:xfrm>
                <a:off x="15271332" y="21910891"/>
                <a:ext cx="2184666" cy="3612090"/>
              </a:xfrm>
              <a:prstGeom prst="rect">
                <a:avLst/>
              </a:prstGeom>
              <a:noFill/>
              <a:ln>
                <a:noFill/>
              </a:ln>
            </p:spPr>
          </p:pic>
          <p:pic>
            <p:nvPicPr>
              <p:cNvPr id="998" name="Google Shape;998;g3ec111b3fd0_0_259"/>
              <p:cNvPicPr preferRelativeResize="0"/>
              <p:nvPr/>
            </p:nvPicPr>
            <p:blipFill rotWithShape="1">
              <a:blip r:embed="rId9">
                <a:alphaModFix/>
              </a:blip>
              <a:srcRect b="-17536"/>
              <a:stretch/>
            </p:blipFill>
            <p:spPr>
              <a:xfrm>
                <a:off x="17488052" y="21910891"/>
                <a:ext cx="2106566" cy="3612092"/>
              </a:xfrm>
              <a:prstGeom prst="rect">
                <a:avLst/>
              </a:prstGeom>
              <a:noFill/>
              <a:ln>
                <a:noFill/>
              </a:ln>
            </p:spPr>
          </p:pic>
        </p:grpSp>
        <p:sp>
          <p:nvSpPr>
            <p:cNvPr id="999" name="Google Shape;999;g3ec111b3fd0_0_259"/>
            <p:cNvSpPr txBox="1"/>
            <p:nvPr/>
          </p:nvSpPr>
          <p:spPr>
            <a:xfrm>
              <a:off x="10644400" y="20687687"/>
              <a:ext cx="1284300" cy="542100"/>
            </a:xfrm>
            <a:prstGeom prst="rect">
              <a:avLst/>
            </a:prstGeom>
            <a:noFill/>
            <a:ln>
              <a:noFill/>
            </a:ln>
          </p:spPr>
          <p:txBody>
            <a:bodyPr spcFirstLastPara="1" wrap="square" lIns="182850" tIns="91400" rIns="182850" bIns="91400" anchor="t" anchorCtr="0">
              <a:spAutoFit/>
            </a:bodyPr>
            <a:lstStyle/>
            <a:p>
              <a:pPr marL="0" marR="0" lvl="0" indent="0" algn="l" rtl="0">
                <a:lnSpc>
                  <a:spcPct val="100000"/>
                </a:lnSpc>
                <a:spcBef>
                  <a:spcPts val="0"/>
                </a:spcBef>
                <a:spcAft>
                  <a:spcPts val="0"/>
                </a:spcAft>
                <a:buNone/>
              </a:pPr>
              <a:r>
                <a:rPr lang="en-US" sz="2100" b="1" i="0" u="none" strike="noStrike" cap="none">
                  <a:solidFill>
                    <a:schemeClr val="lt1"/>
                  </a:solidFill>
                  <a:latin typeface="Calibri"/>
                  <a:ea typeface="Calibri"/>
                  <a:cs typeface="Calibri"/>
                  <a:sym typeface="Calibri"/>
                </a:rPr>
                <a:t>2024</a:t>
              </a:r>
              <a:endParaRPr sz="1200" b="0" i="0" u="none" strike="noStrike" cap="none">
                <a:solidFill>
                  <a:srgbClr val="000000"/>
                </a:solidFill>
                <a:latin typeface="Arial"/>
                <a:ea typeface="Arial"/>
                <a:cs typeface="Arial"/>
                <a:sym typeface="Arial"/>
              </a:endParaRPr>
            </a:p>
          </p:txBody>
        </p:sp>
        <p:sp>
          <p:nvSpPr>
            <p:cNvPr id="1000" name="Google Shape;1000;g3ec111b3fd0_0_259"/>
            <p:cNvSpPr txBox="1"/>
            <p:nvPr/>
          </p:nvSpPr>
          <p:spPr>
            <a:xfrm>
              <a:off x="15290407" y="20605230"/>
              <a:ext cx="1586700" cy="1068600"/>
            </a:xfrm>
            <a:prstGeom prst="rect">
              <a:avLst/>
            </a:prstGeom>
            <a:noFill/>
            <a:ln>
              <a:noFill/>
            </a:ln>
          </p:spPr>
          <p:txBody>
            <a:bodyPr spcFirstLastPara="1" wrap="square" lIns="182850" tIns="91400" rIns="182850" bIns="91400" anchor="t" anchorCtr="0">
              <a:spAutoFit/>
            </a:bodyPr>
            <a:lstStyle/>
            <a:p>
              <a:pPr marL="0" marR="0" lvl="0" indent="0" algn="l" rtl="0">
                <a:lnSpc>
                  <a:spcPct val="100000"/>
                </a:lnSpc>
                <a:spcBef>
                  <a:spcPts val="0"/>
                </a:spcBef>
                <a:spcAft>
                  <a:spcPts val="0"/>
                </a:spcAft>
                <a:buNone/>
              </a:pPr>
              <a:r>
                <a:rPr lang="en-US" sz="2100" b="1" i="0" u="none" strike="noStrike" cap="none">
                  <a:solidFill>
                    <a:schemeClr val="lt1"/>
                  </a:solidFill>
                  <a:latin typeface="Calibri"/>
                  <a:ea typeface="Calibri"/>
                  <a:cs typeface="Calibri"/>
                  <a:sym typeface="Calibri"/>
                </a:rPr>
                <a:t>2025</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601" b="1" i="0" u="none" strike="noStrike" cap="none">
                  <a:solidFill>
                    <a:schemeClr val="lt1"/>
                  </a:solidFill>
                  <a:latin typeface="Calibri"/>
                  <a:ea typeface="Calibri"/>
                  <a:cs typeface="Calibri"/>
                  <a:sym typeface="Calibri"/>
                </a:rPr>
                <a:t>(Détection de présence )</a:t>
              </a:r>
              <a:endParaRPr sz="1200" b="0" i="0" u="none" strike="noStrike" cap="none">
                <a:solidFill>
                  <a:srgbClr val="000000"/>
                </a:solidFill>
                <a:latin typeface="Arial"/>
                <a:ea typeface="Arial"/>
                <a:cs typeface="Arial"/>
                <a:sym typeface="Arial"/>
              </a:endParaRPr>
            </a:p>
          </p:txBody>
        </p:sp>
        <p:sp>
          <p:nvSpPr>
            <p:cNvPr id="1001" name="Google Shape;1001;g3ec111b3fd0_0_259"/>
            <p:cNvSpPr txBox="1"/>
            <p:nvPr/>
          </p:nvSpPr>
          <p:spPr>
            <a:xfrm>
              <a:off x="17458591" y="20605793"/>
              <a:ext cx="1573500" cy="1068600"/>
            </a:xfrm>
            <a:prstGeom prst="rect">
              <a:avLst/>
            </a:prstGeom>
            <a:noFill/>
            <a:ln>
              <a:noFill/>
            </a:ln>
          </p:spPr>
          <p:txBody>
            <a:bodyPr spcFirstLastPara="1" wrap="square" lIns="182850" tIns="91400" rIns="182850" bIns="91400" anchor="t" anchorCtr="0">
              <a:spAutoFit/>
            </a:bodyPr>
            <a:lstStyle/>
            <a:p>
              <a:pPr marL="0" marR="0" lvl="0" indent="0" algn="l" rtl="0">
                <a:lnSpc>
                  <a:spcPct val="100000"/>
                </a:lnSpc>
                <a:spcBef>
                  <a:spcPts val="0"/>
                </a:spcBef>
                <a:spcAft>
                  <a:spcPts val="0"/>
                </a:spcAft>
                <a:buNone/>
              </a:pPr>
              <a:r>
                <a:rPr lang="en-US" sz="2100" b="1" i="0" u="none" strike="noStrike" cap="none">
                  <a:solidFill>
                    <a:schemeClr val="lt1"/>
                  </a:solidFill>
                  <a:latin typeface="Calibri"/>
                  <a:ea typeface="Calibri"/>
                  <a:cs typeface="Calibri"/>
                  <a:sym typeface="Calibri"/>
                </a:rPr>
                <a:t>2025</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601" b="1" i="0" u="none" strike="noStrike" cap="none">
                  <a:solidFill>
                    <a:schemeClr val="lt1"/>
                  </a:solidFill>
                  <a:latin typeface="Calibri"/>
                  <a:ea typeface="Calibri"/>
                  <a:cs typeface="Calibri"/>
                  <a:sym typeface="Calibri"/>
                </a:rPr>
                <a:t>(sans détection)</a:t>
              </a:r>
              <a:endParaRPr sz="1200" b="0" i="0" u="none" strike="noStrike" cap="none">
                <a:solidFill>
                  <a:srgbClr val="000000"/>
                </a:solidFill>
                <a:latin typeface="Arial"/>
                <a:ea typeface="Arial"/>
                <a:cs typeface="Arial"/>
                <a:sym typeface="Arial"/>
              </a:endParaRPr>
            </a:p>
          </p:txBody>
        </p:sp>
        <p:pic>
          <p:nvPicPr>
            <p:cNvPr id="1002" name="Google Shape;1002;g3ec111b3fd0_0_259"/>
            <p:cNvPicPr preferRelativeResize="0"/>
            <p:nvPr/>
          </p:nvPicPr>
          <p:blipFill rotWithShape="1">
            <a:blip r:embed="rId10">
              <a:alphaModFix/>
            </a:blip>
            <a:srcRect/>
            <a:stretch/>
          </p:blipFill>
          <p:spPr>
            <a:xfrm>
              <a:off x="10654895" y="17232031"/>
              <a:ext cx="4179484" cy="3134627"/>
            </a:xfrm>
            <a:prstGeom prst="rect">
              <a:avLst/>
            </a:prstGeom>
            <a:noFill/>
            <a:ln>
              <a:noFill/>
            </a:ln>
          </p:spPr>
        </p:pic>
        <p:pic>
          <p:nvPicPr>
            <p:cNvPr id="1003" name="Google Shape;1003;g3ec111b3fd0_0_259"/>
            <p:cNvPicPr preferRelativeResize="0"/>
            <p:nvPr/>
          </p:nvPicPr>
          <p:blipFill rotWithShape="1">
            <a:blip r:embed="rId11">
              <a:alphaModFix/>
            </a:blip>
            <a:srcRect/>
            <a:stretch/>
          </p:blipFill>
          <p:spPr>
            <a:xfrm>
              <a:off x="15312624" y="17232031"/>
              <a:ext cx="4185338" cy="3139096"/>
            </a:xfrm>
            <a:prstGeom prst="rect">
              <a:avLst/>
            </a:prstGeom>
            <a:noFill/>
            <a:ln>
              <a:noFill/>
            </a:ln>
          </p:spPr>
        </p:pic>
        <p:sp>
          <p:nvSpPr>
            <p:cNvPr id="1004" name="Google Shape;1004;g3ec111b3fd0_0_259"/>
            <p:cNvSpPr txBox="1"/>
            <p:nvPr/>
          </p:nvSpPr>
          <p:spPr>
            <a:xfrm>
              <a:off x="10654896" y="17231092"/>
              <a:ext cx="1284300" cy="542100"/>
            </a:xfrm>
            <a:prstGeom prst="rect">
              <a:avLst/>
            </a:prstGeom>
            <a:noFill/>
            <a:ln>
              <a:noFill/>
            </a:ln>
          </p:spPr>
          <p:txBody>
            <a:bodyPr spcFirstLastPara="1" wrap="square" lIns="182850" tIns="91400" rIns="182850" bIns="91400" anchor="t" anchorCtr="0">
              <a:spAutoFit/>
            </a:bodyPr>
            <a:lstStyle/>
            <a:p>
              <a:pPr marL="0" marR="0" lvl="0" indent="0" algn="l" rtl="0">
                <a:lnSpc>
                  <a:spcPct val="100000"/>
                </a:lnSpc>
                <a:spcBef>
                  <a:spcPts val="0"/>
                </a:spcBef>
                <a:spcAft>
                  <a:spcPts val="0"/>
                </a:spcAft>
                <a:buNone/>
              </a:pPr>
              <a:r>
                <a:rPr lang="en-US" sz="2100" b="1" i="0" u="none" strike="noStrike" cap="none">
                  <a:solidFill>
                    <a:schemeClr val="lt1"/>
                  </a:solidFill>
                  <a:latin typeface="Calibri"/>
                  <a:ea typeface="Calibri"/>
                  <a:cs typeface="Calibri"/>
                  <a:sym typeface="Calibri"/>
                </a:rPr>
                <a:t>2024</a:t>
              </a:r>
              <a:endParaRPr sz="1200" b="0" i="0" u="none" strike="noStrike" cap="none">
                <a:solidFill>
                  <a:srgbClr val="000000"/>
                </a:solidFill>
                <a:latin typeface="Arial"/>
                <a:ea typeface="Arial"/>
                <a:cs typeface="Arial"/>
                <a:sym typeface="Arial"/>
              </a:endParaRPr>
            </a:p>
          </p:txBody>
        </p:sp>
        <p:sp>
          <p:nvSpPr>
            <p:cNvPr id="1005" name="Google Shape;1005;g3ec111b3fd0_0_259"/>
            <p:cNvSpPr txBox="1"/>
            <p:nvPr/>
          </p:nvSpPr>
          <p:spPr>
            <a:xfrm>
              <a:off x="15371520" y="17231092"/>
              <a:ext cx="1284300" cy="542100"/>
            </a:xfrm>
            <a:prstGeom prst="rect">
              <a:avLst/>
            </a:prstGeom>
            <a:noFill/>
            <a:ln>
              <a:noFill/>
            </a:ln>
          </p:spPr>
          <p:txBody>
            <a:bodyPr spcFirstLastPara="1" wrap="square" lIns="182850" tIns="91400" rIns="182850" bIns="91400" anchor="t" anchorCtr="0">
              <a:spAutoFit/>
            </a:bodyPr>
            <a:lstStyle/>
            <a:p>
              <a:pPr marL="0" marR="0" lvl="0" indent="0" algn="l" rtl="0">
                <a:lnSpc>
                  <a:spcPct val="100000"/>
                </a:lnSpc>
                <a:spcBef>
                  <a:spcPts val="0"/>
                </a:spcBef>
                <a:spcAft>
                  <a:spcPts val="0"/>
                </a:spcAft>
                <a:buNone/>
              </a:pPr>
              <a:r>
                <a:rPr lang="en-US" sz="2100" b="1" i="0" u="none" strike="noStrike" cap="none">
                  <a:solidFill>
                    <a:schemeClr val="lt1"/>
                  </a:solidFill>
                  <a:latin typeface="Calibri"/>
                  <a:ea typeface="Calibri"/>
                  <a:cs typeface="Calibri"/>
                  <a:sym typeface="Calibri"/>
                </a:rPr>
                <a:t>2025</a:t>
              </a:r>
              <a:endParaRPr sz="1200" b="0" i="0" u="none" strike="noStrike" cap="none">
                <a:solidFill>
                  <a:srgbClr val="000000"/>
                </a:solidFill>
                <a:latin typeface="Arial"/>
                <a:ea typeface="Arial"/>
                <a:cs typeface="Arial"/>
                <a:sym typeface="Arial"/>
              </a:endParaRPr>
            </a:p>
          </p:txBody>
        </p:sp>
        <p:sp>
          <p:nvSpPr>
            <p:cNvPr id="1006" name="Google Shape;1006;g3ec111b3fd0_0_259"/>
            <p:cNvSpPr txBox="1"/>
            <p:nvPr/>
          </p:nvSpPr>
          <p:spPr>
            <a:xfrm>
              <a:off x="10644400" y="19724798"/>
              <a:ext cx="8853600" cy="723300"/>
            </a:xfrm>
            <a:prstGeom prst="rect">
              <a:avLst/>
            </a:prstGeom>
            <a:solidFill>
              <a:srgbClr val="F49D39"/>
            </a:solidFill>
            <a:ln>
              <a:noFill/>
            </a:ln>
          </p:spPr>
          <p:txBody>
            <a:bodyPr spcFirstLastPara="1" wrap="square" lIns="182850" tIns="91400" rIns="182850" bIns="91400" anchor="t" anchorCtr="0">
              <a:spAutoFit/>
            </a:bodyPr>
            <a:lstStyle/>
            <a:p>
              <a:pPr marL="0" marR="0" lvl="0" indent="0" algn="ctr" rtl="0">
                <a:lnSpc>
                  <a:spcPct val="100000"/>
                </a:lnSpc>
                <a:spcBef>
                  <a:spcPts val="0"/>
                </a:spcBef>
                <a:spcAft>
                  <a:spcPts val="0"/>
                </a:spcAft>
                <a:buNone/>
              </a:pPr>
              <a:r>
                <a:rPr lang="en-US" sz="1601" b="0" i="0" u="none" strike="noStrike" cap="none">
                  <a:solidFill>
                    <a:srgbClr val="02085A"/>
                  </a:solidFill>
                  <a:latin typeface="Calibri"/>
                  <a:ea typeface="Calibri"/>
                  <a:cs typeface="Calibri"/>
                  <a:sym typeface="Calibri"/>
                </a:rPr>
                <a:t>Réduction de la hauteur des lampadaires ; réorientation des lampes ; lumière plus froide ; Détection de présence (en cours) ; extinction des lumières de 22h30 à 6h00 (en cours)</a:t>
              </a:r>
              <a:endParaRPr sz="1200" b="0" i="0" u="none" strike="noStrike" cap="none">
                <a:solidFill>
                  <a:srgbClr val="000000"/>
                </a:solidFill>
                <a:latin typeface="Arial"/>
                <a:ea typeface="Arial"/>
                <a:cs typeface="Arial"/>
                <a:sym typeface="Arial"/>
              </a:endParaRPr>
            </a:p>
          </p:txBody>
        </p:sp>
        <p:sp>
          <p:nvSpPr>
            <p:cNvPr id="1007" name="Google Shape;1007;g3ec111b3fd0_0_259"/>
            <p:cNvSpPr txBox="1"/>
            <p:nvPr/>
          </p:nvSpPr>
          <p:spPr>
            <a:xfrm>
              <a:off x="10636652" y="23621664"/>
              <a:ext cx="8880000" cy="460200"/>
            </a:xfrm>
            <a:prstGeom prst="rect">
              <a:avLst/>
            </a:prstGeom>
            <a:solidFill>
              <a:srgbClr val="F49D39"/>
            </a:solidFill>
            <a:ln>
              <a:noFill/>
            </a:ln>
          </p:spPr>
          <p:txBody>
            <a:bodyPr spcFirstLastPara="1" wrap="square" lIns="182850" tIns="91400" rIns="182850" bIns="91400" anchor="t" anchorCtr="0">
              <a:spAutoFit/>
            </a:bodyPr>
            <a:lstStyle/>
            <a:p>
              <a:pPr marL="0" marR="0" lvl="0" indent="0" algn="ctr" rtl="0">
                <a:lnSpc>
                  <a:spcPct val="100000"/>
                </a:lnSpc>
                <a:spcBef>
                  <a:spcPts val="0"/>
                </a:spcBef>
                <a:spcAft>
                  <a:spcPts val="0"/>
                </a:spcAft>
                <a:buNone/>
              </a:pPr>
              <a:r>
                <a:rPr lang="en-US" sz="1601" b="0" i="0" u="none" strike="noStrike" cap="none">
                  <a:solidFill>
                    <a:srgbClr val="02085A"/>
                  </a:solidFill>
                  <a:latin typeface="Calibri"/>
                  <a:ea typeface="Calibri"/>
                  <a:cs typeface="Calibri"/>
                  <a:sym typeface="Calibri"/>
                </a:rPr>
                <a:t>Lumière de couleur plus chaude ; Détection de présence ; Éteint de 1h00 à 5h30.</a:t>
              </a:r>
              <a:endParaRPr sz="1200" b="0" i="0" u="none" strike="noStrike" cap="none">
                <a:solidFill>
                  <a:srgbClr val="000000"/>
                </a:solidFill>
                <a:latin typeface="Arial"/>
                <a:ea typeface="Arial"/>
                <a:cs typeface="Arial"/>
                <a:sym typeface="Arial"/>
              </a:endParaRPr>
            </a:p>
          </p:txBody>
        </p:sp>
        <p:cxnSp>
          <p:nvCxnSpPr>
            <p:cNvPr id="1008" name="Google Shape;1008;g3ec111b3fd0_0_259"/>
            <p:cNvCxnSpPr/>
            <p:nvPr/>
          </p:nvCxnSpPr>
          <p:spPr>
            <a:xfrm rot="10800000">
              <a:off x="6735242" y="18425962"/>
              <a:ext cx="552000" cy="0"/>
            </a:xfrm>
            <a:prstGeom prst="straightConnector1">
              <a:avLst/>
            </a:prstGeom>
            <a:noFill/>
            <a:ln w="57150" cap="flat" cmpd="sng">
              <a:solidFill>
                <a:srgbClr val="02085A"/>
              </a:solidFill>
              <a:prstDash val="solid"/>
              <a:round/>
              <a:headEnd type="none" w="sm" len="sm"/>
              <a:tailEnd type="stealth" w="med" len="med"/>
            </a:ln>
          </p:spPr>
        </p:cxnSp>
        <p:cxnSp>
          <p:nvCxnSpPr>
            <p:cNvPr id="1009" name="Google Shape;1009;g3ec111b3fd0_0_259"/>
            <p:cNvCxnSpPr/>
            <p:nvPr/>
          </p:nvCxnSpPr>
          <p:spPr>
            <a:xfrm rot="10800000">
              <a:off x="9980983" y="18425962"/>
              <a:ext cx="552000" cy="0"/>
            </a:xfrm>
            <a:prstGeom prst="straightConnector1">
              <a:avLst/>
            </a:prstGeom>
            <a:noFill/>
            <a:ln w="57150" cap="flat" cmpd="sng">
              <a:solidFill>
                <a:srgbClr val="02085A"/>
              </a:solidFill>
              <a:prstDash val="solid"/>
              <a:round/>
              <a:headEnd type="stealth" w="med" len="med"/>
              <a:tailEnd type="none" w="sm" len="sm"/>
            </a:ln>
          </p:spPr>
        </p:cxnSp>
        <p:cxnSp>
          <p:nvCxnSpPr>
            <p:cNvPr id="1010" name="Google Shape;1010;g3ec111b3fd0_0_259"/>
            <p:cNvCxnSpPr/>
            <p:nvPr/>
          </p:nvCxnSpPr>
          <p:spPr>
            <a:xfrm rot="10800000">
              <a:off x="6735242" y="23105428"/>
              <a:ext cx="552000" cy="0"/>
            </a:xfrm>
            <a:prstGeom prst="straightConnector1">
              <a:avLst/>
            </a:prstGeom>
            <a:noFill/>
            <a:ln w="57150" cap="flat" cmpd="sng">
              <a:solidFill>
                <a:srgbClr val="02085A"/>
              </a:solidFill>
              <a:prstDash val="solid"/>
              <a:round/>
              <a:headEnd type="none" w="sm" len="sm"/>
              <a:tailEnd type="stealth" w="med" len="med"/>
            </a:ln>
          </p:spPr>
        </p:cxnSp>
        <p:cxnSp>
          <p:nvCxnSpPr>
            <p:cNvPr id="1011" name="Google Shape;1011;g3ec111b3fd0_0_259"/>
            <p:cNvCxnSpPr/>
            <p:nvPr/>
          </p:nvCxnSpPr>
          <p:spPr>
            <a:xfrm rot="10800000">
              <a:off x="9980983" y="23095225"/>
              <a:ext cx="552000" cy="0"/>
            </a:xfrm>
            <a:prstGeom prst="straightConnector1">
              <a:avLst/>
            </a:prstGeom>
            <a:noFill/>
            <a:ln w="57150" cap="flat" cmpd="sng">
              <a:solidFill>
                <a:srgbClr val="02085A"/>
              </a:solidFill>
              <a:prstDash val="solid"/>
              <a:round/>
              <a:headEnd type="stealth" w="med" len="med"/>
              <a:tailEnd type="none" w="sm" len="sm"/>
            </a:ln>
          </p:spPr>
        </p:cxnSp>
      </p:grpSp>
      <p:sp>
        <p:nvSpPr>
          <p:cNvPr id="1012" name="Google Shape;1012;g3ec111b3fd0_0_259"/>
          <p:cNvSpPr txBox="1"/>
          <p:nvPr/>
        </p:nvSpPr>
        <p:spPr>
          <a:xfrm>
            <a:off x="0" y="7934"/>
            <a:ext cx="18288000" cy="1231200"/>
          </a:xfrm>
          <a:prstGeom prst="rect">
            <a:avLst/>
          </a:prstGeom>
          <a:noFill/>
          <a:ln>
            <a:noFill/>
          </a:ln>
        </p:spPr>
        <p:txBody>
          <a:bodyPr spcFirstLastPara="1" wrap="square" lIns="182850" tIns="182850" rIns="182850" bIns="182850" anchor="t" anchorCtr="0">
            <a:spAutoFit/>
          </a:bodyPr>
          <a:lstStyle/>
          <a:p>
            <a:pPr marL="0" marR="0" lvl="0" indent="0" algn="r" rtl="0">
              <a:lnSpc>
                <a:spcPct val="100000"/>
              </a:lnSpc>
              <a:spcBef>
                <a:spcPts val="0"/>
              </a:spcBef>
              <a:spcAft>
                <a:spcPts val="0"/>
              </a:spcAft>
              <a:buNone/>
            </a:pPr>
            <a:r>
              <a:rPr lang="en-US" sz="5600" b="1" i="0" u="none" strike="noStrike" cap="none">
                <a:solidFill>
                  <a:schemeClr val="lt1"/>
                </a:solidFill>
                <a:latin typeface="Arial"/>
                <a:ea typeface="Arial"/>
                <a:cs typeface="Arial"/>
                <a:sym typeface="Arial"/>
              </a:rPr>
              <a:t>Cas du suivi acoustique à Brest</a:t>
            </a:r>
            <a:endParaRPr sz="5600" b="1" i="0" u="none" strike="noStrike" cap="none">
              <a:solidFill>
                <a:schemeClr val="lt1"/>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3"/>
          <p:cNvSpPr/>
          <p:nvPr/>
        </p:nvSpPr>
        <p:spPr>
          <a:xfrm>
            <a:off x="1028700" y="1028700"/>
            <a:ext cx="16230600" cy="8229600"/>
          </a:xfrm>
          <a:custGeom>
            <a:avLst/>
            <a:gdLst/>
            <a:ahLst/>
            <a:cxnLst/>
            <a:rect l="l" t="t" r="r" b="b"/>
            <a:pathLst>
              <a:path w="16230600" h="8229600" extrusionOk="0">
                <a:moveTo>
                  <a:pt x="0" y="0"/>
                </a:moveTo>
                <a:lnTo>
                  <a:pt x="16230600" y="0"/>
                </a:lnTo>
                <a:lnTo>
                  <a:pt x="16230600" y="8229600"/>
                </a:lnTo>
                <a:lnTo>
                  <a:pt x="0" y="8229600"/>
                </a:lnTo>
                <a:lnTo>
                  <a:pt x="0" y="0"/>
                </a:lnTo>
                <a:close/>
              </a:path>
            </a:pathLst>
          </a:custGeom>
          <a:blipFill rotWithShape="1">
            <a:blip r:embed="rId3">
              <a:alphaModFix/>
            </a:blip>
            <a:stretch>
              <a:fillRect t="-12632" b="-20615"/>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Fjalla One"/>
              <a:ea typeface="Fjalla One"/>
              <a:cs typeface="Fjalla One"/>
              <a:sym typeface="Fjalla One"/>
            </a:endParaRPr>
          </a:p>
        </p:txBody>
      </p:sp>
      <p:sp>
        <p:nvSpPr>
          <p:cNvPr id="144" name="Google Shape;144;p3"/>
          <p:cNvSpPr/>
          <p:nvPr/>
        </p:nvSpPr>
        <p:spPr>
          <a:xfrm>
            <a:off x="1924900" y="8251850"/>
            <a:ext cx="3994200" cy="461700"/>
          </a:xfrm>
          <a:prstGeom prst="round2DiagRect">
            <a:avLst>
              <a:gd name="adj1" fmla="val 16667"/>
              <a:gd name="adj2" fmla="val 0"/>
            </a:avLst>
          </a:prstGeom>
          <a:solidFill>
            <a:srgbClr val="D78D64"/>
          </a:solidFill>
          <a:ln w="9525" cap="flat" cmpd="sng">
            <a:solidFill>
              <a:srgbClr val="D78D6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45" name="Google Shape;145;p3"/>
          <p:cNvSpPr/>
          <p:nvPr/>
        </p:nvSpPr>
        <p:spPr>
          <a:xfrm>
            <a:off x="7293150" y="8213325"/>
            <a:ext cx="2170500" cy="519600"/>
          </a:xfrm>
          <a:prstGeom prst="round2DiagRect">
            <a:avLst>
              <a:gd name="adj1" fmla="val 16667"/>
              <a:gd name="adj2" fmla="val 0"/>
            </a:avLst>
          </a:prstGeom>
          <a:solidFill>
            <a:srgbClr val="D78D64"/>
          </a:solidFill>
          <a:ln w="9525" cap="flat" cmpd="sng">
            <a:solidFill>
              <a:srgbClr val="D78D6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46" name="Google Shape;146;p3"/>
          <p:cNvSpPr txBox="1"/>
          <p:nvPr/>
        </p:nvSpPr>
        <p:spPr>
          <a:xfrm>
            <a:off x="1988949" y="8308638"/>
            <a:ext cx="6393825" cy="339300"/>
          </a:xfrm>
          <a:prstGeom prst="rect">
            <a:avLst/>
          </a:prstGeom>
          <a:noFill/>
          <a:ln>
            <a:noFill/>
          </a:ln>
        </p:spPr>
        <p:txBody>
          <a:bodyPr spcFirstLastPara="1" wrap="square" lIns="0" tIns="0" rIns="0" bIns="0" anchor="t" anchorCtr="0">
            <a:spAutoFit/>
          </a:bodyPr>
          <a:lstStyle/>
          <a:p>
            <a:pPr marL="0" marR="0" lvl="0" indent="0" algn="l" rtl="0">
              <a:lnSpc>
                <a:spcPct val="139979"/>
              </a:lnSpc>
              <a:spcBef>
                <a:spcPts val="0"/>
              </a:spcBef>
              <a:spcAft>
                <a:spcPts val="0"/>
              </a:spcAft>
              <a:buClr>
                <a:srgbClr val="000000"/>
              </a:buClr>
              <a:buSzPts val="2204"/>
              <a:buFont typeface="Arial"/>
              <a:buNone/>
            </a:pPr>
            <a:r>
              <a:rPr lang="en-US" sz="2204">
                <a:solidFill>
                  <a:srgbClr val="FFFFFF"/>
                </a:solidFill>
                <a:latin typeface="Fjalla One"/>
                <a:ea typeface="Fjalla One"/>
                <a:cs typeface="Fjalla One"/>
                <a:sym typeface="Fjalla One"/>
              </a:rPr>
              <a:t>Atelier biodiversité</a:t>
            </a:r>
            <a:endParaRPr sz="2204" b="0" i="0" u="none" strike="noStrike" cap="none">
              <a:solidFill>
                <a:srgbClr val="FFFFFF"/>
              </a:solidFill>
              <a:latin typeface="Fjalla One"/>
              <a:ea typeface="Fjalla One"/>
              <a:cs typeface="Fjalla One"/>
              <a:sym typeface="Fjalla One"/>
            </a:endParaRPr>
          </a:p>
        </p:txBody>
      </p:sp>
      <p:sp>
        <p:nvSpPr>
          <p:cNvPr id="147" name="Google Shape;147;p3"/>
          <p:cNvSpPr/>
          <p:nvPr/>
        </p:nvSpPr>
        <p:spPr>
          <a:xfrm>
            <a:off x="2360525" y="2130425"/>
            <a:ext cx="1350900" cy="1508100"/>
          </a:xfrm>
          <a:prstGeom prst="round2DiagRect">
            <a:avLst>
              <a:gd name="adj1" fmla="val 16667"/>
              <a:gd name="adj2" fmla="val 0"/>
            </a:avLst>
          </a:prstGeom>
          <a:solidFill>
            <a:srgbClr val="D78D64"/>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48" name="Google Shape;148;p3"/>
          <p:cNvSpPr txBox="1"/>
          <p:nvPr/>
        </p:nvSpPr>
        <p:spPr>
          <a:xfrm>
            <a:off x="2555471" y="1529894"/>
            <a:ext cx="960900" cy="18900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Clr>
                <a:srgbClr val="000000"/>
              </a:buClr>
              <a:buSzPts val="12278"/>
              <a:buFont typeface="Arial"/>
              <a:buNone/>
            </a:pPr>
            <a:r>
              <a:rPr lang="en-US" sz="12278" dirty="0">
                <a:solidFill>
                  <a:srgbClr val="FFFFFF"/>
                </a:solidFill>
                <a:latin typeface="Poppins"/>
                <a:ea typeface="Poppins"/>
                <a:cs typeface="Poppins"/>
                <a:sym typeface="Poppins"/>
              </a:rPr>
              <a:t>2</a:t>
            </a:r>
            <a:endParaRPr sz="1400" b="0" i="0" u="none" strike="noStrike" cap="none" dirty="0">
              <a:solidFill>
                <a:srgbClr val="000000"/>
              </a:solidFill>
              <a:latin typeface="Fjalla One"/>
              <a:ea typeface="Fjalla One"/>
              <a:cs typeface="Fjalla One"/>
              <a:sym typeface="Fjalla One"/>
            </a:endParaRPr>
          </a:p>
        </p:txBody>
      </p:sp>
      <p:sp>
        <p:nvSpPr>
          <p:cNvPr id="149" name="Google Shape;149;p3"/>
          <p:cNvSpPr txBox="1"/>
          <p:nvPr/>
        </p:nvSpPr>
        <p:spPr>
          <a:xfrm>
            <a:off x="7427338" y="8292224"/>
            <a:ext cx="4127850" cy="339300"/>
          </a:xfrm>
          <a:prstGeom prst="rect">
            <a:avLst/>
          </a:prstGeom>
          <a:noFill/>
          <a:ln>
            <a:noFill/>
          </a:ln>
        </p:spPr>
        <p:txBody>
          <a:bodyPr spcFirstLastPara="1" wrap="square" lIns="0" tIns="0" rIns="0" bIns="0" anchor="t" anchorCtr="0">
            <a:spAutoFit/>
          </a:bodyPr>
          <a:lstStyle/>
          <a:p>
            <a:pPr marL="0" lvl="0" indent="0" algn="l" rtl="0">
              <a:lnSpc>
                <a:spcPct val="139979"/>
              </a:lnSpc>
              <a:spcBef>
                <a:spcPts val="0"/>
              </a:spcBef>
              <a:spcAft>
                <a:spcPts val="0"/>
              </a:spcAft>
              <a:buClr>
                <a:schemeClr val="dk1"/>
              </a:buClr>
              <a:buSzPts val="2204"/>
              <a:buFont typeface="Arial"/>
              <a:buNone/>
            </a:pPr>
            <a:r>
              <a:rPr lang="en-US" sz="2204">
                <a:solidFill>
                  <a:schemeClr val="lt1"/>
                </a:solidFill>
                <a:latin typeface="Fjalla One"/>
                <a:ea typeface="Fjalla One"/>
                <a:cs typeface="Fjalla One"/>
                <a:sym typeface="Fjalla One"/>
              </a:rPr>
              <a:t>18 juin - 9h</a:t>
            </a:r>
            <a:endParaRPr sz="2204" b="0" i="0" u="none" strike="noStrike" cap="none">
              <a:solidFill>
                <a:srgbClr val="FFFFFF"/>
              </a:solidFill>
              <a:latin typeface="Fjalla One"/>
              <a:ea typeface="Fjalla One"/>
              <a:cs typeface="Fjalla One"/>
              <a:sym typeface="Fjalla One"/>
            </a:endParaRPr>
          </a:p>
        </p:txBody>
      </p:sp>
      <p:sp>
        <p:nvSpPr>
          <p:cNvPr id="150" name="Google Shape;150;p3"/>
          <p:cNvSpPr txBox="1"/>
          <p:nvPr/>
        </p:nvSpPr>
        <p:spPr>
          <a:xfrm>
            <a:off x="3955261" y="3588521"/>
            <a:ext cx="12659700" cy="156991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rgbClr val="000000"/>
              </a:buClr>
              <a:buSzPts val="6701"/>
              <a:buFont typeface="Arial"/>
              <a:buNone/>
            </a:pPr>
            <a:r>
              <a:rPr lang="en-US" sz="5101" dirty="0" err="1">
                <a:solidFill>
                  <a:srgbClr val="FFFFFF"/>
                </a:solidFill>
                <a:latin typeface="Fjalla One"/>
                <a:ea typeface="Fjalla One"/>
                <a:cs typeface="Fjalla One"/>
                <a:sym typeface="Fjalla One"/>
              </a:rPr>
              <a:t>Éclairage</a:t>
            </a:r>
            <a:r>
              <a:rPr lang="en-US" sz="5101" dirty="0">
                <a:solidFill>
                  <a:srgbClr val="FFFFFF"/>
                </a:solidFill>
                <a:latin typeface="Fjalla One"/>
                <a:ea typeface="Fjalla One"/>
                <a:cs typeface="Fjalla One"/>
                <a:sym typeface="Fjalla One"/>
              </a:rPr>
              <a:t> </a:t>
            </a:r>
            <a:r>
              <a:rPr lang="en-US" sz="5101" dirty="0" err="1">
                <a:solidFill>
                  <a:srgbClr val="FFFFFF"/>
                </a:solidFill>
                <a:latin typeface="Fjalla One"/>
                <a:ea typeface="Fjalla One"/>
                <a:cs typeface="Fjalla One"/>
                <a:sym typeface="Fjalla One"/>
              </a:rPr>
              <a:t>partiel</a:t>
            </a:r>
            <a:r>
              <a:rPr lang="en-US" sz="5101" dirty="0">
                <a:solidFill>
                  <a:srgbClr val="FFFFFF"/>
                </a:solidFill>
                <a:latin typeface="Fjalla One"/>
                <a:ea typeface="Fjalla One"/>
                <a:cs typeface="Fjalla One"/>
                <a:sym typeface="Fjalla One"/>
              </a:rPr>
              <a:t>: </a:t>
            </a:r>
            <a:r>
              <a:rPr lang="en-US" sz="5101" dirty="0" err="1">
                <a:solidFill>
                  <a:srgbClr val="FFFFFF"/>
                </a:solidFill>
                <a:latin typeface="Fjalla One"/>
                <a:ea typeface="Fjalla One"/>
                <a:cs typeface="Fjalla One"/>
                <a:sym typeface="Fjalla One"/>
              </a:rPr>
              <a:t>une</a:t>
            </a:r>
            <a:r>
              <a:rPr lang="en-US" sz="5101" dirty="0">
                <a:solidFill>
                  <a:srgbClr val="FFFFFF"/>
                </a:solidFill>
                <a:latin typeface="Fjalla One"/>
                <a:ea typeface="Fjalla One"/>
                <a:cs typeface="Fjalla One"/>
                <a:sym typeface="Fjalla One"/>
              </a:rPr>
              <a:t> solution pour limiter les </a:t>
            </a:r>
            <a:r>
              <a:rPr lang="en-US" sz="5101" dirty="0" err="1">
                <a:solidFill>
                  <a:srgbClr val="FFFFFF"/>
                </a:solidFill>
                <a:latin typeface="Fjalla One"/>
                <a:ea typeface="Fjalla One"/>
                <a:cs typeface="Fjalla One"/>
                <a:sym typeface="Fjalla One"/>
              </a:rPr>
              <a:t>effets</a:t>
            </a:r>
            <a:r>
              <a:rPr lang="en-US" sz="5101" dirty="0">
                <a:solidFill>
                  <a:srgbClr val="FFFFFF"/>
                </a:solidFill>
                <a:latin typeface="Fjalla One"/>
                <a:ea typeface="Fjalla One"/>
                <a:cs typeface="Fjalla One"/>
                <a:sym typeface="Fjalla One"/>
              </a:rPr>
              <a:t> de la pollution </a:t>
            </a:r>
            <a:r>
              <a:rPr lang="en-US" sz="5101" dirty="0" err="1">
                <a:solidFill>
                  <a:srgbClr val="FFFFFF"/>
                </a:solidFill>
                <a:latin typeface="Fjalla One"/>
                <a:ea typeface="Fjalla One"/>
                <a:cs typeface="Fjalla One"/>
                <a:sym typeface="Fjalla One"/>
              </a:rPr>
              <a:t>lumineuse</a:t>
            </a:r>
            <a:r>
              <a:rPr lang="en-US" sz="5101" dirty="0">
                <a:solidFill>
                  <a:srgbClr val="FFFFFF"/>
                </a:solidFill>
                <a:latin typeface="Fjalla One"/>
                <a:ea typeface="Fjalla One"/>
                <a:cs typeface="Fjalla One"/>
                <a:sym typeface="Fjalla One"/>
              </a:rPr>
              <a:t> ?</a:t>
            </a:r>
            <a:endParaRPr sz="5101" b="0" i="0" u="none" strike="noStrike" cap="none" dirty="0">
              <a:solidFill>
                <a:srgbClr val="FFFFFF"/>
              </a:solidFill>
              <a:latin typeface="Fjalla One"/>
              <a:ea typeface="Fjalla One"/>
              <a:cs typeface="Fjalla One"/>
              <a:sym typeface="Fjalla One"/>
            </a:endParaRPr>
          </a:p>
        </p:txBody>
      </p:sp>
      <p:sp>
        <p:nvSpPr>
          <p:cNvPr id="151" name="Google Shape;151;p3"/>
          <p:cNvSpPr txBox="1"/>
          <p:nvPr/>
        </p:nvSpPr>
        <p:spPr>
          <a:xfrm>
            <a:off x="3955261" y="5690131"/>
            <a:ext cx="63939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a:solidFill>
                  <a:schemeClr val="lt1"/>
                </a:solidFill>
                <a:latin typeface="Fjalla One"/>
                <a:ea typeface="Fjalla One"/>
                <a:cs typeface="Fjalla One"/>
                <a:sym typeface="Fjalla One"/>
              </a:rPr>
              <a:t>Thierry Lengagne - chercheur au CNRS</a:t>
            </a:r>
            <a:endParaRPr sz="2000">
              <a:solidFill>
                <a:schemeClr val="lt1"/>
              </a:solidFill>
              <a:latin typeface="Fjalla One"/>
              <a:ea typeface="Fjalla One"/>
              <a:cs typeface="Fjalla One"/>
              <a:sym typeface="Fjalla One"/>
            </a:endParaRPr>
          </a:p>
        </p:txBody>
      </p:sp>
      <p:pic>
        <p:nvPicPr>
          <p:cNvPr id="152" name="Google Shape;152;p3"/>
          <p:cNvPicPr preferRelativeResize="0"/>
          <p:nvPr/>
        </p:nvPicPr>
        <p:blipFill rotWithShape="1">
          <a:blip r:embed="rId4">
            <a:alphaModFix/>
          </a:blip>
          <a:srcRect/>
          <a:stretch/>
        </p:blipFill>
        <p:spPr>
          <a:xfrm>
            <a:off x="13487400" y="6954311"/>
            <a:ext cx="3771900" cy="2665416"/>
          </a:xfrm>
          <a:prstGeom prst="rect">
            <a:avLst/>
          </a:prstGeom>
          <a:noFill/>
          <a:ln>
            <a:noFill/>
          </a:ln>
        </p:spPr>
      </p:pic>
      <p:pic>
        <p:nvPicPr>
          <p:cNvPr id="153" name="Google Shape;153;p3"/>
          <p:cNvPicPr preferRelativeResize="0"/>
          <p:nvPr/>
        </p:nvPicPr>
        <p:blipFill rotWithShape="1">
          <a:blip r:embed="rId5">
            <a:alphaModFix/>
          </a:blip>
          <a:srcRect/>
          <a:stretch/>
        </p:blipFill>
        <p:spPr>
          <a:xfrm>
            <a:off x="1799156" y="3921088"/>
            <a:ext cx="2034187" cy="1144230"/>
          </a:xfrm>
          <a:prstGeom prst="rect">
            <a:avLst/>
          </a:prstGeom>
          <a:noFill/>
          <a:ln>
            <a:noFill/>
          </a:ln>
        </p:spPr>
      </p:pic>
      <p:grpSp>
        <p:nvGrpSpPr>
          <p:cNvPr id="154" name="Google Shape;154;p3"/>
          <p:cNvGrpSpPr/>
          <p:nvPr/>
        </p:nvGrpSpPr>
        <p:grpSpPr>
          <a:xfrm>
            <a:off x="4057381" y="6177812"/>
            <a:ext cx="2034062" cy="1169291"/>
            <a:chOff x="1122025" y="7167799"/>
            <a:chExt cx="3410567" cy="1960582"/>
          </a:xfrm>
        </p:grpSpPr>
        <p:grpSp>
          <p:nvGrpSpPr>
            <p:cNvPr id="155" name="Google Shape;155;p3"/>
            <p:cNvGrpSpPr/>
            <p:nvPr/>
          </p:nvGrpSpPr>
          <p:grpSpPr>
            <a:xfrm>
              <a:off x="1122025" y="7167799"/>
              <a:ext cx="3410567" cy="1960582"/>
              <a:chOff x="0" y="-95250"/>
              <a:chExt cx="2856900" cy="516364"/>
            </a:xfrm>
          </p:grpSpPr>
          <p:sp>
            <p:nvSpPr>
              <p:cNvPr id="156" name="Google Shape;156;p3"/>
              <p:cNvSpPr/>
              <p:nvPr/>
            </p:nvSpPr>
            <p:spPr>
              <a:xfrm>
                <a:off x="0" y="0"/>
                <a:ext cx="2856756" cy="421114"/>
              </a:xfrm>
              <a:custGeom>
                <a:avLst/>
                <a:gdLst/>
                <a:ahLst/>
                <a:cxnLst/>
                <a:rect l="l" t="t" r="r" b="b"/>
                <a:pathLst>
                  <a:path w="2856756" h="421114" extrusionOk="0">
                    <a:moveTo>
                      <a:pt x="10706" y="0"/>
                    </a:moveTo>
                    <a:lnTo>
                      <a:pt x="2846050" y="0"/>
                    </a:lnTo>
                    <a:cubicBezTo>
                      <a:pt x="2848889" y="0"/>
                      <a:pt x="2851613" y="1128"/>
                      <a:pt x="2853620" y="3136"/>
                    </a:cubicBezTo>
                    <a:cubicBezTo>
                      <a:pt x="2855628" y="5144"/>
                      <a:pt x="2856756" y="7867"/>
                      <a:pt x="2856756" y="10706"/>
                    </a:cubicBezTo>
                    <a:lnTo>
                      <a:pt x="2856756" y="410407"/>
                    </a:lnTo>
                    <a:cubicBezTo>
                      <a:pt x="2856756" y="416320"/>
                      <a:pt x="2851963" y="421114"/>
                      <a:pt x="2846050" y="421114"/>
                    </a:cubicBezTo>
                    <a:lnTo>
                      <a:pt x="10706" y="421114"/>
                    </a:lnTo>
                    <a:cubicBezTo>
                      <a:pt x="7867" y="421114"/>
                      <a:pt x="5144" y="419986"/>
                      <a:pt x="3136" y="417978"/>
                    </a:cubicBezTo>
                    <a:cubicBezTo>
                      <a:pt x="1128" y="415970"/>
                      <a:pt x="0" y="413247"/>
                      <a:pt x="0" y="410407"/>
                    </a:cubicBezTo>
                    <a:lnTo>
                      <a:pt x="0" y="10706"/>
                    </a:lnTo>
                    <a:cubicBezTo>
                      <a:pt x="0" y="7867"/>
                      <a:pt x="1128" y="5144"/>
                      <a:pt x="3136" y="3136"/>
                    </a:cubicBezTo>
                    <a:cubicBezTo>
                      <a:pt x="5144" y="1128"/>
                      <a:pt x="7867" y="0"/>
                      <a:pt x="10706" y="0"/>
                    </a:cubicBezTo>
                    <a:close/>
                  </a:path>
                </a:pathLst>
              </a:custGeom>
              <a:solidFill>
                <a:srgbClr val="FFFFFF"/>
              </a:solidFill>
              <a:ln>
                <a:noFill/>
              </a:ln>
            </p:spPr>
            <p:txBody>
              <a:bodyPr spcFirstLastPara="1" wrap="square" lIns="54525" tIns="27275" rIns="54525" bIns="27275" anchor="t" anchorCtr="0">
                <a:noAutofit/>
              </a:bodyPr>
              <a:lstStyle/>
              <a:p>
                <a:pPr marL="0" marR="0" lvl="0" indent="0" algn="l" rtl="0">
                  <a:lnSpc>
                    <a:spcPct val="100000"/>
                  </a:lnSpc>
                  <a:spcBef>
                    <a:spcPts val="0"/>
                  </a:spcBef>
                  <a:spcAft>
                    <a:spcPts val="0"/>
                  </a:spcAft>
                  <a:buClr>
                    <a:srgbClr val="000000"/>
                  </a:buClr>
                  <a:buSzPts val="1074"/>
                  <a:buFont typeface="Arial"/>
                  <a:buNone/>
                </a:pPr>
                <a:endParaRPr sz="1074" b="0" i="0" u="none" strike="noStrike" cap="none">
                  <a:solidFill>
                    <a:schemeClr val="dk1"/>
                  </a:solidFill>
                  <a:latin typeface="Calibri"/>
                  <a:ea typeface="Calibri"/>
                  <a:cs typeface="Calibri"/>
                  <a:sym typeface="Calibri"/>
                </a:endParaRPr>
              </a:p>
            </p:txBody>
          </p:sp>
          <p:sp>
            <p:nvSpPr>
              <p:cNvPr id="157" name="Google Shape;157;p3"/>
              <p:cNvSpPr txBox="1"/>
              <p:nvPr/>
            </p:nvSpPr>
            <p:spPr>
              <a:xfrm>
                <a:off x="0" y="-95250"/>
                <a:ext cx="2856900" cy="516300"/>
              </a:xfrm>
              <a:prstGeom prst="rect">
                <a:avLst/>
              </a:prstGeom>
              <a:noFill/>
              <a:ln>
                <a:noFill/>
              </a:ln>
            </p:spPr>
            <p:txBody>
              <a:bodyPr spcFirstLastPara="1" wrap="square" lIns="30300" tIns="30300" rIns="30300" bIns="30300" anchor="ctr" anchorCtr="0">
                <a:noAutofit/>
              </a:bodyPr>
              <a:lstStyle/>
              <a:p>
                <a:pPr marL="0" marR="0" lvl="0" indent="0" algn="ctr" rtl="0">
                  <a:lnSpc>
                    <a:spcPct val="194388"/>
                  </a:lnSpc>
                  <a:spcBef>
                    <a:spcPts val="0"/>
                  </a:spcBef>
                  <a:spcAft>
                    <a:spcPts val="0"/>
                  </a:spcAft>
                  <a:buClr>
                    <a:srgbClr val="000000"/>
                  </a:buClr>
                  <a:buSzPts val="1074"/>
                  <a:buFont typeface="Arial"/>
                  <a:buNone/>
                </a:pPr>
                <a:endParaRPr sz="1074" b="0" i="0" u="none" strike="noStrike" cap="none">
                  <a:solidFill>
                    <a:schemeClr val="dk1"/>
                  </a:solidFill>
                  <a:latin typeface="Calibri"/>
                  <a:ea typeface="Calibri"/>
                  <a:cs typeface="Calibri"/>
                  <a:sym typeface="Calibri"/>
                </a:endParaRPr>
              </a:p>
            </p:txBody>
          </p:sp>
        </p:grpSp>
        <p:pic>
          <p:nvPicPr>
            <p:cNvPr id="158" name="Google Shape;158;p3"/>
            <p:cNvPicPr preferRelativeResize="0"/>
            <p:nvPr/>
          </p:nvPicPr>
          <p:blipFill rotWithShape="1">
            <a:blip r:embed="rId6">
              <a:alphaModFix/>
            </a:blip>
            <a:srcRect l="-5580" r="5580"/>
            <a:stretch/>
          </p:blipFill>
          <p:spPr>
            <a:xfrm>
              <a:off x="1248463" y="7788075"/>
              <a:ext cx="1571625" cy="952500"/>
            </a:xfrm>
            <a:prstGeom prst="rect">
              <a:avLst/>
            </a:prstGeom>
            <a:noFill/>
            <a:ln>
              <a:noFill/>
            </a:ln>
          </p:spPr>
        </p:pic>
        <p:pic>
          <p:nvPicPr>
            <p:cNvPr id="159" name="Google Shape;159;p3"/>
            <p:cNvPicPr preferRelativeResize="0"/>
            <p:nvPr/>
          </p:nvPicPr>
          <p:blipFill>
            <a:blip r:embed="rId7">
              <a:alphaModFix/>
            </a:blip>
            <a:stretch>
              <a:fillRect/>
            </a:stretch>
          </p:blipFill>
          <p:spPr>
            <a:xfrm>
              <a:off x="2923425" y="7648872"/>
              <a:ext cx="1322501" cy="1322501"/>
            </a:xfrm>
            <a:prstGeom prst="rect">
              <a:avLst/>
            </a:prstGeom>
            <a:noFill/>
            <a:ln>
              <a:noFill/>
            </a:ln>
          </p:spPr>
        </p:pic>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pic>
        <p:nvPicPr>
          <p:cNvPr id="1017" name="Google Shape;1017;g3ec111b3fd0_0_291"/>
          <p:cNvPicPr preferRelativeResize="0"/>
          <p:nvPr/>
        </p:nvPicPr>
        <p:blipFill rotWithShape="1">
          <a:blip r:embed="rId3">
            <a:alphaModFix/>
          </a:blip>
          <a:srcRect b="28851"/>
          <a:stretch/>
        </p:blipFill>
        <p:spPr>
          <a:xfrm>
            <a:off x="-4998" y="3"/>
            <a:ext cx="18292992" cy="1618962"/>
          </a:xfrm>
          <a:prstGeom prst="rect">
            <a:avLst/>
          </a:prstGeom>
          <a:noFill/>
          <a:ln>
            <a:noFill/>
          </a:ln>
        </p:spPr>
      </p:pic>
      <p:grpSp>
        <p:nvGrpSpPr>
          <p:cNvPr id="1018" name="Google Shape;1018;g3ec111b3fd0_0_291"/>
          <p:cNvGrpSpPr/>
          <p:nvPr/>
        </p:nvGrpSpPr>
        <p:grpSpPr>
          <a:xfrm>
            <a:off x="7251774" y="2321012"/>
            <a:ext cx="10482009" cy="7096076"/>
            <a:chOff x="717839" y="26323928"/>
            <a:chExt cx="12381300" cy="2756400"/>
          </a:xfrm>
        </p:grpSpPr>
        <p:sp>
          <p:nvSpPr>
            <p:cNvPr id="1019" name="Google Shape;1019;g3ec111b3fd0_0_291"/>
            <p:cNvSpPr/>
            <p:nvPr/>
          </p:nvSpPr>
          <p:spPr>
            <a:xfrm>
              <a:off x="717839" y="26323928"/>
              <a:ext cx="12381300" cy="2756400"/>
            </a:xfrm>
            <a:prstGeom prst="rect">
              <a:avLst/>
            </a:prstGeom>
            <a:solidFill>
              <a:srgbClr val="DAE5F1"/>
            </a:solidFill>
            <a:ln>
              <a:noFill/>
            </a:ln>
          </p:spPr>
          <p:txBody>
            <a:bodyPr spcFirstLastPara="1" wrap="square" lIns="540000" tIns="270000" rIns="540000" bIns="0" anchor="t" anchorCtr="0">
              <a:noAutofit/>
            </a:bodyPr>
            <a:lstStyle/>
            <a:p>
              <a:pPr marL="0" marR="0" lvl="0" indent="0" algn="just" rtl="0">
                <a:lnSpc>
                  <a:spcPct val="100000"/>
                </a:lnSpc>
                <a:spcBef>
                  <a:spcPts val="900"/>
                </a:spcBef>
                <a:spcAft>
                  <a:spcPts val="0"/>
                </a:spcAft>
                <a:buNone/>
              </a:pPr>
              <a:r>
                <a:rPr lang="en-US" sz="3600" b="0" i="0" u="none" strike="noStrike" cap="none">
                  <a:solidFill>
                    <a:srgbClr val="02085A"/>
                  </a:solidFill>
                  <a:latin typeface="Calibri"/>
                  <a:ea typeface="Calibri"/>
                  <a:cs typeface="Calibri"/>
                  <a:sym typeface="Calibri"/>
                </a:rPr>
                <a:t>364 198 contacts</a:t>
              </a:r>
              <a:endParaRPr/>
            </a:p>
            <a:p>
              <a:pPr marL="0" marR="0" lvl="0" indent="0" algn="just" rtl="0">
                <a:lnSpc>
                  <a:spcPct val="100000"/>
                </a:lnSpc>
                <a:spcBef>
                  <a:spcPts val="900"/>
                </a:spcBef>
                <a:spcAft>
                  <a:spcPts val="0"/>
                </a:spcAft>
                <a:buNone/>
              </a:pPr>
              <a:r>
                <a:rPr lang="en-US" sz="3600" b="0" i="1" u="none" strike="noStrike" cap="none">
                  <a:solidFill>
                    <a:srgbClr val="02085A"/>
                  </a:solidFill>
                  <a:latin typeface="Calibri"/>
                  <a:ea typeface="Calibri"/>
                  <a:cs typeface="Calibri"/>
                  <a:sym typeface="Calibri"/>
                </a:rPr>
                <a:t>Pipistrellus pipistrellus (Pippip) </a:t>
              </a:r>
              <a:r>
                <a:rPr lang="en-US" sz="3600" b="0" i="0" u="none" strike="noStrike" cap="none">
                  <a:solidFill>
                    <a:srgbClr val="02085A"/>
                  </a:solidFill>
                  <a:latin typeface="Calibri"/>
                  <a:ea typeface="Calibri"/>
                  <a:cs typeface="Calibri"/>
                  <a:sym typeface="Calibri"/>
                </a:rPr>
                <a:t>: n = 319 290</a:t>
              </a:r>
              <a:endParaRPr/>
            </a:p>
            <a:p>
              <a:pPr marL="0" marR="0" lvl="0" indent="0" algn="just" rtl="0">
                <a:lnSpc>
                  <a:spcPct val="100000"/>
                </a:lnSpc>
                <a:spcBef>
                  <a:spcPts val="900"/>
                </a:spcBef>
                <a:spcAft>
                  <a:spcPts val="0"/>
                </a:spcAft>
                <a:buNone/>
              </a:pPr>
              <a:r>
                <a:rPr lang="en-US" sz="3600" b="0" i="1" u="none" strike="noStrike" cap="none">
                  <a:solidFill>
                    <a:srgbClr val="02085A"/>
                  </a:solidFill>
                  <a:latin typeface="Calibri"/>
                  <a:ea typeface="Calibri"/>
                  <a:cs typeface="Calibri"/>
                  <a:sym typeface="Calibri"/>
                </a:rPr>
                <a:t>Pipistrellus kuhlii/nathusii (Pip35) </a:t>
              </a:r>
              <a:r>
                <a:rPr lang="en-US" sz="3600" b="0" i="0" u="none" strike="noStrike" cap="none">
                  <a:solidFill>
                    <a:srgbClr val="02085A"/>
                  </a:solidFill>
                  <a:latin typeface="Calibri"/>
                  <a:ea typeface="Calibri"/>
                  <a:cs typeface="Calibri"/>
                  <a:sym typeface="Calibri"/>
                </a:rPr>
                <a:t>: n = 21 060</a:t>
              </a:r>
              <a:endParaRPr/>
            </a:p>
            <a:p>
              <a:pPr marL="0" marR="0" lvl="0" indent="0" algn="just" rtl="0">
                <a:lnSpc>
                  <a:spcPct val="100000"/>
                </a:lnSpc>
                <a:spcBef>
                  <a:spcPts val="900"/>
                </a:spcBef>
                <a:spcAft>
                  <a:spcPts val="0"/>
                </a:spcAft>
                <a:buNone/>
              </a:pPr>
              <a:r>
                <a:rPr lang="en-US" sz="3600" b="0" i="1" u="none" strike="noStrike" cap="none">
                  <a:solidFill>
                    <a:srgbClr val="02085A"/>
                  </a:solidFill>
                  <a:latin typeface="Calibri"/>
                  <a:ea typeface="Calibri"/>
                  <a:cs typeface="Calibri"/>
                  <a:sym typeface="Calibri"/>
                </a:rPr>
                <a:t>Serotinus/Nyctalus sp.</a:t>
              </a:r>
              <a:r>
                <a:rPr lang="en-US" sz="3600" b="0" i="0" u="none" strike="noStrike" cap="none">
                  <a:solidFill>
                    <a:srgbClr val="02085A"/>
                  </a:solidFill>
                  <a:latin typeface="Calibri"/>
                  <a:ea typeface="Calibri"/>
                  <a:cs typeface="Calibri"/>
                  <a:sym typeface="Calibri"/>
                </a:rPr>
                <a:t> (LRE) : n = 20 285</a:t>
              </a:r>
              <a:endParaRPr/>
            </a:p>
            <a:p>
              <a:pPr marL="0" marR="0" lvl="0" indent="0" algn="just" rtl="0">
                <a:lnSpc>
                  <a:spcPct val="100000"/>
                </a:lnSpc>
                <a:spcBef>
                  <a:spcPts val="900"/>
                </a:spcBef>
                <a:spcAft>
                  <a:spcPts val="0"/>
                </a:spcAft>
                <a:buNone/>
              </a:pPr>
              <a:r>
                <a:rPr lang="en-US" sz="3600" b="0" i="1" u="none" strike="noStrike" cap="none">
                  <a:solidFill>
                    <a:srgbClr val="02085A"/>
                  </a:solidFill>
                  <a:latin typeface="Calibri"/>
                  <a:ea typeface="Calibri"/>
                  <a:cs typeface="Calibri"/>
                  <a:sym typeface="Calibri"/>
                </a:rPr>
                <a:t>Rhinolophus sp. (Rhisp) </a:t>
              </a:r>
              <a:r>
                <a:rPr lang="en-US" sz="3600" b="0" i="0" u="none" strike="noStrike" cap="none">
                  <a:solidFill>
                    <a:srgbClr val="02085A"/>
                  </a:solidFill>
                  <a:latin typeface="Calibri"/>
                  <a:ea typeface="Calibri"/>
                  <a:cs typeface="Calibri"/>
                  <a:sym typeface="Calibri"/>
                </a:rPr>
                <a:t>: n = 1 985</a:t>
              </a:r>
              <a:endParaRPr/>
            </a:p>
            <a:p>
              <a:pPr marL="0" marR="0" lvl="0" indent="0" algn="just" rtl="0">
                <a:lnSpc>
                  <a:spcPct val="100000"/>
                </a:lnSpc>
                <a:spcBef>
                  <a:spcPts val="900"/>
                </a:spcBef>
                <a:spcAft>
                  <a:spcPts val="0"/>
                </a:spcAft>
                <a:buNone/>
              </a:pPr>
              <a:r>
                <a:rPr lang="en-US" sz="3600" b="0" i="1" u="none" strike="noStrike" cap="none">
                  <a:solidFill>
                    <a:srgbClr val="02085A"/>
                  </a:solidFill>
                  <a:latin typeface="Calibri"/>
                  <a:ea typeface="Calibri"/>
                  <a:cs typeface="Calibri"/>
                  <a:sym typeface="Calibri"/>
                </a:rPr>
                <a:t>Plecotus/Myotis/Barbastellus sp.</a:t>
              </a:r>
              <a:r>
                <a:rPr lang="en-US" sz="3600" b="0" i="0" u="none" strike="noStrike" cap="none">
                  <a:solidFill>
                    <a:srgbClr val="02085A"/>
                  </a:solidFill>
                  <a:latin typeface="Calibri"/>
                  <a:ea typeface="Calibri"/>
                  <a:cs typeface="Calibri"/>
                  <a:sym typeface="Calibri"/>
                </a:rPr>
                <a:t> (SRE): n = 869</a:t>
              </a:r>
              <a:endParaRPr/>
            </a:p>
            <a:p>
              <a:pPr marL="0" marR="0" lvl="0" indent="0" algn="just" rtl="0">
                <a:lnSpc>
                  <a:spcPct val="100000"/>
                </a:lnSpc>
                <a:spcBef>
                  <a:spcPts val="900"/>
                </a:spcBef>
                <a:spcAft>
                  <a:spcPts val="0"/>
                </a:spcAft>
                <a:buNone/>
              </a:pPr>
              <a:endParaRPr sz="3600" b="0" i="0" u="none" strike="noStrike" cap="none">
                <a:solidFill>
                  <a:srgbClr val="02085A"/>
                </a:solidFill>
                <a:latin typeface="Calibri"/>
                <a:ea typeface="Calibri"/>
                <a:cs typeface="Calibri"/>
                <a:sym typeface="Calibri"/>
              </a:endParaRPr>
            </a:p>
            <a:p>
              <a:pPr marL="428625" marR="0" lvl="0" indent="-428625" algn="just" rtl="0">
                <a:lnSpc>
                  <a:spcPct val="100000"/>
                </a:lnSpc>
                <a:spcBef>
                  <a:spcPts val="900"/>
                </a:spcBef>
                <a:spcAft>
                  <a:spcPts val="0"/>
                </a:spcAft>
                <a:buClr>
                  <a:srgbClr val="000000"/>
                </a:buClr>
                <a:buSzPts val="3600"/>
                <a:buFont typeface="Noto Sans Symbols"/>
                <a:buChar char="⮚"/>
              </a:pPr>
              <a:r>
                <a:rPr lang="en-US" sz="3600" b="1" i="0" u="none" strike="noStrike" cap="none">
                  <a:solidFill>
                    <a:srgbClr val="02085A"/>
                  </a:solidFill>
                  <a:latin typeface="Calibri"/>
                  <a:ea typeface="Calibri"/>
                  <a:cs typeface="Calibri"/>
                  <a:sym typeface="Calibri"/>
                </a:rPr>
                <a:t>Peu d'effet sur le nombre de contacts, mais davantage sur la distribution au cours de la nuit. </a:t>
              </a:r>
              <a:endParaRPr/>
            </a:p>
          </p:txBody>
        </p:sp>
        <p:pic>
          <p:nvPicPr>
            <p:cNvPr id="1020" name="Google Shape;1020;g3ec111b3fd0_0_291"/>
            <p:cNvPicPr preferRelativeResize="0"/>
            <p:nvPr/>
          </p:nvPicPr>
          <p:blipFill rotWithShape="1">
            <a:blip r:embed="rId4">
              <a:alphaModFix/>
            </a:blip>
            <a:srcRect/>
            <a:stretch/>
          </p:blipFill>
          <p:spPr>
            <a:xfrm>
              <a:off x="2010799" y="26466472"/>
              <a:ext cx="9913961" cy="2343300"/>
            </a:xfrm>
            <a:prstGeom prst="rect">
              <a:avLst/>
            </a:prstGeom>
            <a:noFill/>
            <a:ln>
              <a:noFill/>
            </a:ln>
          </p:spPr>
        </p:pic>
      </p:grpSp>
      <p:sp>
        <p:nvSpPr>
          <p:cNvPr id="1021" name="Google Shape;1021;g3ec111b3fd0_0_291"/>
          <p:cNvSpPr txBox="1"/>
          <p:nvPr/>
        </p:nvSpPr>
        <p:spPr>
          <a:xfrm>
            <a:off x="0" y="7934"/>
            <a:ext cx="18288000" cy="1200600"/>
          </a:xfrm>
          <a:prstGeom prst="rect">
            <a:avLst/>
          </a:prstGeom>
          <a:noFill/>
          <a:ln>
            <a:noFill/>
          </a:ln>
        </p:spPr>
        <p:txBody>
          <a:bodyPr spcFirstLastPara="1" wrap="square" lIns="182850" tIns="182850" rIns="182850" bIns="182850" anchor="t" anchorCtr="0">
            <a:spAutoFit/>
          </a:bodyPr>
          <a:lstStyle/>
          <a:p>
            <a:pPr marL="0" marR="0" lvl="0" indent="0" algn="r" rtl="0">
              <a:lnSpc>
                <a:spcPct val="100000"/>
              </a:lnSpc>
              <a:spcBef>
                <a:spcPts val="0"/>
              </a:spcBef>
              <a:spcAft>
                <a:spcPts val="0"/>
              </a:spcAft>
              <a:buNone/>
            </a:pPr>
            <a:r>
              <a:rPr lang="en-US" sz="5400" b="1" i="0" u="none" strike="noStrike" cap="none">
                <a:solidFill>
                  <a:schemeClr val="lt1"/>
                </a:solidFill>
                <a:latin typeface="Arial"/>
                <a:ea typeface="Arial"/>
                <a:cs typeface="Arial"/>
                <a:sym typeface="Arial"/>
              </a:rPr>
              <a:t>Résultats</a:t>
            </a:r>
            <a:endParaRPr sz="900" b="0" i="0" u="none" strike="noStrike" cap="none">
              <a:solidFill>
                <a:srgbClr val="000000"/>
              </a:solidFill>
              <a:latin typeface="Arial"/>
              <a:ea typeface="Arial"/>
              <a:cs typeface="Arial"/>
              <a:sym typeface="Arial"/>
            </a:endParaRPr>
          </a:p>
        </p:txBody>
      </p:sp>
      <p:sp>
        <p:nvSpPr>
          <p:cNvPr id="1022" name="Google Shape;1022;g3ec111b3fd0_0_291"/>
          <p:cNvSpPr txBox="1"/>
          <p:nvPr/>
        </p:nvSpPr>
        <p:spPr>
          <a:xfrm>
            <a:off x="646268" y="2587394"/>
            <a:ext cx="6648000" cy="618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0" i="0" u="none" strike="noStrike" cap="none">
                <a:solidFill>
                  <a:srgbClr val="000000"/>
                </a:solidFill>
                <a:latin typeface="Arial"/>
                <a:ea typeface="Arial"/>
                <a:cs typeface="Arial"/>
                <a:sym typeface="Arial"/>
              </a:rPr>
              <a:t>10 espèces sur tous les points :</a:t>
            </a:r>
            <a:endParaRPr/>
          </a:p>
          <a:p>
            <a:pPr marL="428625" marR="0" lvl="0" indent="-428625" algn="l" rtl="0">
              <a:lnSpc>
                <a:spcPct val="100000"/>
              </a:lnSpc>
              <a:spcBef>
                <a:spcPts val="0"/>
              </a:spcBef>
              <a:spcAft>
                <a:spcPts val="0"/>
              </a:spcAft>
              <a:buClr>
                <a:srgbClr val="000000"/>
              </a:buClr>
              <a:buSzPts val="3600"/>
              <a:buFont typeface="Arial"/>
              <a:buChar char="•"/>
            </a:pPr>
            <a:r>
              <a:rPr lang="en-US" sz="3600" b="0" i="0" u="none" strike="noStrike" cap="none">
                <a:solidFill>
                  <a:srgbClr val="000000"/>
                </a:solidFill>
                <a:latin typeface="Arial"/>
                <a:ea typeface="Arial"/>
                <a:cs typeface="Arial"/>
                <a:sym typeface="Arial"/>
              </a:rPr>
              <a:t>Pipistrelle commune</a:t>
            </a:r>
            <a:endParaRPr/>
          </a:p>
          <a:p>
            <a:pPr marL="428625" marR="0" lvl="0" indent="-428625" algn="l" rtl="0">
              <a:lnSpc>
                <a:spcPct val="100000"/>
              </a:lnSpc>
              <a:spcBef>
                <a:spcPts val="0"/>
              </a:spcBef>
              <a:spcAft>
                <a:spcPts val="0"/>
              </a:spcAft>
              <a:buClr>
                <a:srgbClr val="000000"/>
              </a:buClr>
              <a:buSzPts val="3600"/>
              <a:buFont typeface="Arial"/>
              <a:buChar char="•"/>
            </a:pPr>
            <a:r>
              <a:rPr lang="en-US" sz="3600" b="0" i="0" u="none" strike="noStrike" cap="none">
                <a:solidFill>
                  <a:srgbClr val="000000"/>
                </a:solidFill>
                <a:latin typeface="Arial"/>
                <a:ea typeface="Arial"/>
                <a:cs typeface="Arial"/>
                <a:sym typeface="Arial"/>
              </a:rPr>
              <a:t>Pipistrelle de Kuhl</a:t>
            </a:r>
            <a:endParaRPr sz="3600" b="0" i="0" u="none" strike="noStrike" cap="none">
              <a:solidFill>
                <a:srgbClr val="000000"/>
              </a:solidFill>
              <a:latin typeface="Arial"/>
              <a:ea typeface="Arial"/>
              <a:cs typeface="Arial"/>
              <a:sym typeface="Arial"/>
            </a:endParaRPr>
          </a:p>
          <a:p>
            <a:pPr marL="428625" marR="0" lvl="0" indent="-428625" algn="l" rtl="0">
              <a:lnSpc>
                <a:spcPct val="100000"/>
              </a:lnSpc>
              <a:spcBef>
                <a:spcPts val="0"/>
              </a:spcBef>
              <a:spcAft>
                <a:spcPts val="0"/>
              </a:spcAft>
              <a:buClr>
                <a:srgbClr val="000000"/>
              </a:buClr>
              <a:buSzPts val="3600"/>
              <a:buFont typeface="Arial"/>
              <a:buChar char="•"/>
            </a:pPr>
            <a:r>
              <a:rPr lang="en-US" sz="3600" b="0" i="0" u="none" strike="noStrike" cap="none">
                <a:solidFill>
                  <a:srgbClr val="000000"/>
                </a:solidFill>
                <a:latin typeface="Arial"/>
                <a:ea typeface="Arial"/>
                <a:cs typeface="Arial"/>
                <a:sym typeface="Arial"/>
              </a:rPr>
              <a:t>Pipistrelle de Nathusius</a:t>
            </a:r>
            <a:endParaRPr sz="3600" b="0" i="0" u="none" strike="noStrike" cap="none">
              <a:solidFill>
                <a:srgbClr val="000000"/>
              </a:solidFill>
              <a:latin typeface="Arial"/>
              <a:ea typeface="Arial"/>
              <a:cs typeface="Arial"/>
              <a:sym typeface="Arial"/>
            </a:endParaRPr>
          </a:p>
          <a:p>
            <a:pPr marL="428625" marR="0" lvl="0" indent="-428625" algn="l" rtl="0">
              <a:lnSpc>
                <a:spcPct val="100000"/>
              </a:lnSpc>
              <a:spcBef>
                <a:spcPts val="0"/>
              </a:spcBef>
              <a:spcAft>
                <a:spcPts val="0"/>
              </a:spcAft>
              <a:buClr>
                <a:srgbClr val="000000"/>
              </a:buClr>
              <a:buSzPts val="3600"/>
              <a:buFont typeface="Arial"/>
              <a:buChar char="•"/>
            </a:pPr>
            <a:r>
              <a:rPr lang="en-US" sz="3600" b="0" i="0" u="none" strike="noStrike" cap="none">
                <a:solidFill>
                  <a:srgbClr val="000000"/>
                </a:solidFill>
                <a:latin typeface="Arial"/>
                <a:ea typeface="Arial"/>
                <a:cs typeface="Arial"/>
                <a:sym typeface="Arial"/>
              </a:rPr>
              <a:t>Barbastelle d’Europe</a:t>
            </a:r>
            <a:endParaRPr/>
          </a:p>
          <a:p>
            <a:pPr marL="428625" marR="0" lvl="0" indent="-428625" algn="l" rtl="0">
              <a:lnSpc>
                <a:spcPct val="100000"/>
              </a:lnSpc>
              <a:spcBef>
                <a:spcPts val="0"/>
              </a:spcBef>
              <a:spcAft>
                <a:spcPts val="0"/>
              </a:spcAft>
              <a:buClr>
                <a:srgbClr val="000000"/>
              </a:buClr>
              <a:buSzPts val="3600"/>
              <a:buFont typeface="Arial"/>
              <a:buChar char="•"/>
            </a:pPr>
            <a:r>
              <a:rPr lang="en-US" sz="3600" b="0" i="0" u="none" strike="noStrike" cap="none">
                <a:solidFill>
                  <a:srgbClr val="000000"/>
                </a:solidFill>
                <a:latin typeface="Arial"/>
                <a:ea typeface="Arial"/>
                <a:cs typeface="Arial"/>
                <a:sym typeface="Arial"/>
              </a:rPr>
              <a:t>Noctule commune</a:t>
            </a:r>
            <a:endParaRPr/>
          </a:p>
          <a:p>
            <a:pPr marL="428625" marR="0" lvl="0" indent="-428625" algn="l" rtl="0">
              <a:lnSpc>
                <a:spcPct val="100000"/>
              </a:lnSpc>
              <a:spcBef>
                <a:spcPts val="0"/>
              </a:spcBef>
              <a:spcAft>
                <a:spcPts val="0"/>
              </a:spcAft>
              <a:buClr>
                <a:srgbClr val="000000"/>
              </a:buClr>
              <a:buSzPts val="3600"/>
              <a:buFont typeface="Arial"/>
              <a:buChar char="•"/>
            </a:pPr>
            <a:r>
              <a:rPr lang="en-US" sz="3600" b="0" i="0" u="none" strike="noStrike" cap="none">
                <a:solidFill>
                  <a:srgbClr val="000000"/>
                </a:solidFill>
                <a:latin typeface="Arial"/>
                <a:ea typeface="Arial"/>
                <a:cs typeface="Arial"/>
                <a:sym typeface="Arial"/>
              </a:rPr>
              <a:t>Noctule de Leisler</a:t>
            </a:r>
            <a:endParaRPr sz="3600" b="0" i="0" u="none" strike="noStrike" cap="none">
              <a:solidFill>
                <a:srgbClr val="000000"/>
              </a:solidFill>
              <a:latin typeface="Arial"/>
              <a:ea typeface="Arial"/>
              <a:cs typeface="Arial"/>
              <a:sym typeface="Arial"/>
            </a:endParaRPr>
          </a:p>
          <a:p>
            <a:pPr marL="428625" marR="0" lvl="0" indent="-428625" algn="l" rtl="0">
              <a:lnSpc>
                <a:spcPct val="100000"/>
              </a:lnSpc>
              <a:spcBef>
                <a:spcPts val="0"/>
              </a:spcBef>
              <a:spcAft>
                <a:spcPts val="0"/>
              </a:spcAft>
              <a:buClr>
                <a:srgbClr val="000000"/>
              </a:buClr>
              <a:buSzPts val="3600"/>
              <a:buFont typeface="Arial"/>
              <a:buChar char="•"/>
            </a:pPr>
            <a:r>
              <a:rPr lang="en-US" sz="3600" b="0" i="0" u="none" strike="noStrike" cap="none">
                <a:solidFill>
                  <a:srgbClr val="000000"/>
                </a:solidFill>
                <a:latin typeface="Arial"/>
                <a:ea typeface="Arial"/>
                <a:cs typeface="Arial"/>
                <a:sym typeface="Arial"/>
              </a:rPr>
              <a:t>Sérotine commune</a:t>
            </a:r>
            <a:endParaRPr/>
          </a:p>
          <a:p>
            <a:pPr marL="428625" marR="0" lvl="0" indent="-428625" algn="l" rtl="0">
              <a:lnSpc>
                <a:spcPct val="100000"/>
              </a:lnSpc>
              <a:spcBef>
                <a:spcPts val="0"/>
              </a:spcBef>
              <a:spcAft>
                <a:spcPts val="0"/>
              </a:spcAft>
              <a:buClr>
                <a:srgbClr val="000000"/>
              </a:buClr>
              <a:buSzPts val="3600"/>
              <a:buFont typeface="Arial"/>
              <a:buChar char="•"/>
            </a:pPr>
            <a:r>
              <a:rPr lang="en-US" sz="3600" b="0" i="0" u="none" strike="noStrike" cap="none">
                <a:solidFill>
                  <a:srgbClr val="000000"/>
                </a:solidFill>
                <a:latin typeface="Arial"/>
                <a:ea typeface="Arial"/>
                <a:cs typeface="Arial"/>
                <a:sym typeface="Arial"/>
              </a:rPr>
              <a:t>Murin de Daubenton</a:t>
            </a:r>
            <a:endParaRPr/>
          </a:p>
          <a:p>
            <a:pPr marL="428625" marR="0" lvl="0" indent="-428625" algn="l" rtl="0">
              <a:lnSpc>
                <a:spcPct val="100000"/>
              </a:lnSpc>
              <a:spcBef>
                <a:spcPts val="0"/>
              </a:spcBef>
              <a:spcAft>
                <a:spcPts val="0"/>
              </a:spcAft>
              <a:buClr>
                <a:srgbClr val="000000"/>
              </a:buClr>
              <a:buSzPts val="3600"/>
              <a:buFont typeface="Arial"/>
              <a:buChar char="•"/>
            </a:pPr>
            <a:r>
              <a:rPr lang="en-US" sz="3600" b="0" i="0" u="none" strike="noStrike" cap="none">
                <a:solidFill>
                  <a:srgbClr val="000000"/>
                </a:solidFill>
                <a:latin typeface="Arial"/>
                <a:ea typeface="Arial"/>
                <a:cs typeface="Arial"/>
                <a:sym typeface="Arial"/>
              </a:rPr>
              <a:t>Oreillard sp.</a:t>
            </a:r>
            <a:endParaRPr/>
          </a:p>
          <a:p>
            <a:pPr marL="428625" marR="0" lvl="0" indent="-428625" algn="l" rtl="0">
              <a:lnSpc>
                <a:spcPct val="100000"/>
              </a:lnSpc>
              <a:spcBef>
                <a:spcPts val="0"/>
              </a:spcBef>
              <a:spcAft>
                <a:spcPts val="0"/>
              </a:spcAft>
              <a:buClr>
                <a:srgbClr val="000000"/>
              </a:buClr>
              <a:buSzPts val="3600"/>
              <a:buFont typeface="Arial"/>
              <a:buChar char="•"/>
            </a:pPr>
            <a:r>
              <a:rPr lang="en-US" sz="3600" b="0" i="0" u="none" strike="noStrike" cap="none">
                <a:solidFill>
                  <a:srgbClr val="000000"/>
                </a:solidFill>
                <a:latin typeface="Arial"/>
                <a:ea typeface="Arial"/>
                <a:cs typeface="Arial"/>
                <a:sym typeface="Arial"/>
              </a:rPr>
              <a:t>Grand Rhinolophe</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pic>
        <p:nvPicPr>
          <p:cNvPr id="1027" name="Google Shape;1027;g3ec111b3fd0_0_300"/>
          <p:cNvPicPr preferRelativeResize="0"/>
          <p:nvPr/>
        </p:nvPicPr>
        <p:blipFill rotWithShape="1">
          <a:blip r:embed="rId3">
            <a:alphaModFix/>
          </a:blip>
          <a:srcRect b="28851"/>
          <a:stretch/>
        </p:blipFill>
        <p:spPr>
          <a:xfrm>
            <a:off x="-4998" y="3"/>
            <a:ext cx="18292992" cy="1618962"/>
          </a:xfrm>
          <a:prstGeom prst="rect">
            <a:avLst/>
          </a:prstGeom>
          <a:noFill/>
          <a:ln>
            <a:noFill/>
          </a:ln>
        </p:spPr>
      </p:pic>
      <p:sp>
        <p:nvSpPr>
          <p:cNvPr id="1028" name="Google Shape;1028;g3ec111b3fd0_0_300"/>
          <p:cNvSpPr txBox="1"/>
          <p:nvPr/>
        </p:nvSpPr>
        <p:spPr>
          <a:xfrm>
            <a:off x="0" y="7934"/>
            <a:ext cx="18288000" cy="1200600"/>
          </a:xfrm>
          <a:prstGeom prst="rect">
            <a:avLst/>
          </a:prstGeom>
          <a:noFill/>
          <a:ln>
            <a:noFill/>
          </a:ln>
        </p:spPr>
        <p:txBody>
          <a:bodyPr spcFirstLastPara="1" wrap="square" lIns="182850" tIns="182850" rIns="182850" bIns="182850" anchor="t" anchorCtr="0">
            <a:spAutoFit/>
          </a:bodyPr>
          <a:lstStyle/>
          <a:p>
            <a:pPr marL="0" marR="0" lvl="0" indent="0" algn="r" rtl="0">
              <a:lnSpc>
                <a:spcPct val="100000"/>
              </a:lnSpc>
              <a:spcBef>
                <a:spcPts val="0"/>
              </a:spcBef>
              <a:spcAft>
                <a:spcPts val="0"/>
              </a:spcAft>
              <a:buNone/>
            </a:pPr>
            <a:r>
              <a:rPr lang="en-US" sz="5400" b="1" i="0" u="none" strike="noStrike" cap="none">
                <a:solidFill>
                  <a:schemeClr val="lt1"/>
                </a:solidFill>
                <a:latin typeface="Arial"/>
                <a:ea typeface="Arial"/>
                <a:cs typeface="Arial"/>
                <a:sym typeface="Arial"/>
              </a:rPr>
              <a:t>Résultats</a:t>
            </a:r>
            <a:endParaRPr sz="900" b="0" i="0" u="none" strike="noStrike" cap="none">
              <a:solidFill>
                <a:srgbClr val="000000"/>
              </a:solidFill>
              <a:latin typeface="Arial"/>
              <a:ea typeface="Arial"/>
              <a:cs typeface="Arial"/>
              <a:sym typeface="Arial"/>
            </a:endParaRPr>
          </a:p>
        </p:txBody>
      </p:sp>
      <p:grpSp>
        <p:nvGrpSpPr>
          <p:cNvPr id="1029" name="Google Shape;1029;g3ec111b3fd0_0_300"/>
          <p:cNvGrpSpPr/>
          <p:nvPr/>
        </p:nvGrpSpPr>
        <p:grpSpPr>
          <a:xfrm>
            <a:off x="2352346" y="2167032"/>
            <a:ext cx="14035632" cy="7353715"/>
            <a:chOff x="690784" y="30290573"/>
            <a:chExt cx="12427512" cy="6511170"/>
          </a:xfrm>
        </p:grpSpPr>
        <p:grpSp>
          <p:nvGrpSpPr>
            <p:cNvPr id="1030" name="Google Shape;1030;g3ec111b3fd0_0_300"/>
            <p:cNvGrpSpPr/>
            <p:nvPr/>
          </p:nvGrpSpPr>
          <p:grpSpPr>
            <a:xfrm>
              <a:off x="690784" y="30298404"/>
              <a:ext cx="6253072" cy="6503339"/>
              <a:chOff x="923924" y="30915854"/>
              <a:chExt cx="6253072" cy="6503339"/>
            </a:xfrm>
          </p:grpSpPr>
          <p:grpSp>
            <p:nvGrpSpPr>
              <p:cNvPr id="1031" name="Google Shape;1031;g3ec111b3fd0_0_300"/>
              <p:cNvGrpSpPr/>
              <p:nvPr/>
            </p:nvGrpSpPr>
            <p:grpSpPr>
              <a:xfrm>
                <a:off x="4879214" y="31110060"/>
                <a:ext cx="2297782" cy="1100811"/>
                <a:chOff x="5129723" y="30981625"/>
                <a:chExt cx="2297782" cy="1100811"/>
              </a:xfrm>
            </p:grpSpPr>
            <p:grpSp>
              <p:nvGrpSpPr>
                <p:cNvPr id="1032" name="Google Shape;1032;g3ec111b3fd0_0_300"/>
                <p:cNvGrpSpPr/>
                <p:nvPr/>
              </p:nvGrpSpPr>
              <p:grpSpPr>
                <a:xfrm>
                  <a:off x="6316031" y="30981625"/>
                  <a:ext cx="1111474" cy="806331"/>
                  <a:chOff x="22015765" y="33133651"/>
                  <a:chExt cx="1111474" cy="806331"/>
                </a:xfrm>
              </p:grpSpPr>
              <p:pic>
                <p:nvPicPr>
                  <p:cNvPr id="1033" name="Google Shape;1033;g3ec111b3fd0_0_300"/>
                  <p:cNvPicPr preferRelativeResize="0"/>
                  <p:nvPr/>
                </p:nvPicPr>
                <p:blipFill rotWithShape="1">
                  <a:blip r:embed="rId4">
                    <a:alphaModFix/>
                  </a:blip>
                  <a:srcRect/>
                  <a:stretch/>
                </p:blipFill>
                <p:spPr>
                  <a:xfrm>
                    <a:off x="22015765" y="33133651"/>
                    <a:ext cx="1021486" cy="766116"/>
                  </a:xfrm>
                  <a:prstGeom prst="rect">
                    <a:avLst/>
                  </a:prstGeom>
                  <a:noFill/>
                  <a:ln>
                    <a:noFill/>
                  </a:ln>
                </p:spPr>
              </p:pic>
              <p:sp>
                <p:nvSpPr>
                  <p:cNvPr id="1034" name="Google Shape;1034;g3ec111b3fd0_0_300"/>
                  <p:cNvSpPr txBox="1"/>
                  <p:nvPr/>
                </p:nvSpPr>
                <p:spPr>
                  <a:xfrm>
                    <a:off x="22707839" y="33653782"/>
                    <a:ext cx="419400" cy="2862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1200" b="0" i="1" u="none" strike="noStrike" cap="none">
                        <a:solidFill>
                          <a:srgbClr val="02085A"/>
                        </a:solidFill>
                        <a:latin typeface="Calibri"/>
                        <a:ea typeface="Calibri"/>
                        <a:cs typeface="Calibri"/>
                        <a:sym typeface="Calibri"/>
                      </a:rPr>
                      <a:t>[4]</a:t>
                    </a:r>
                    <a:endParaRPr sz="1200" b="0" i="1" u="none" strike="noStrike" cap="none">
                      <a:solidFill>
                        <a:srgbClr val="02085A"/>
                      </a:solidFill>
                      <a:latin typeface="Calibri"/>
                      <a:ea typeface="Calibri"/>
                      <a:cs typeface="Calibri"/>
                      <a:sym typeface="Calibri"/>
                    </a:endParaRPr>
                  </a:p>
                </p:txBody>
              </p:sp>
            </p:grpSp>
            <p:sp>
              <p:nvSpPr>
                <p:cNvPr id="1035" name="Google Shape;1035;g3ec111b3fd0_0_300"/>
                <p:cNvSpPr txBox="1"/>
                <p:nvPr/>
              </p:nvSpPr>
              <p:spPr>
                <a:xfrm>
                  <a:off x="5129723" y="31735036"/>
                  <a:ext cx="2212200" cy="3474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1650" b="0" i="0" u="none" strike="noStrike" cap="none">
                      <a:solidFill>
                        <a:srgbClr val="02085A"/>
                      </a:solidFill>
                      <a:latin typeface="Calibri"/>
                      <a:ea typeface="Calibri"/>
                      <a:cs typeface="Calibri"/>
                      <a:sym typeface="Calibri"/>
                    </a:rPr>
                    <a:t>Sérotines/Noctules</a:t>
                  </a:r>
                  <a:endParaRPr sz="1650" b="0" i="0" u="none" strike="noStrike" cap="none">
                    <a:solidFill>
                      <a:srgbClr val="000000"/>
                    </a:solidFill>
                    <a:latin typeface="Arial"/>
                    <a:ea typeface="Arial"/>
                    <a:cs typeface="Arial"/>
                    <a:sym typeface="Arial"/>
                  </a:endParaRPr>
                </a:p>
              </p:txBody>
            </p:sp>
          </p:grpSp>
          <p:pic>
            <p:nvPicPr>
              <p:cNvPr id="1036" name="Google Shape;1036;g3ec111b3fd0_0_300"/>
              <p:cNvPicPr preferRelativeResize="0"/>
              <p:nvPr/>
            </p:nvPicPr>
            <p:blipFill rotWithShape="1">
              <a:blip r:embed="rId5">
                <a:alphaModFix/>
              </a:blip>
              <a:srcRect/>
              <a:stretch/>
            </p:blipFill>
            <p:spPr>
              <a:xfrm>
                <a:off x="923924" y="30915854"/>
                <a:ext cx="6188809" cy="3254399"/>
              </a:xfrm>
              <a:prstGeom prst="rect">
                <a:avLst/>
              </a:prstGeom>
              <a:noFill/>
              <a:ln>
                <a:noFill/>
              </a:ln>
            </p:spPr>
          </p:pic>
          <p:grpSp>
            <p:nvGrpSpPr>
              <p:cNvPr id="1037" name="Google Shape;1037;g3ec111b3fd0_0_300"/>
              <p:cNvGrpSpPr/>
              <p:nvPr/>
            </p:nvGrpSpPr>
            <p:grpSpPr>
              <a:xfrm>
                <a:off x="4047223" y="31110060"/>
                <a:ext cx="2988384" cy="774177"/>
                <a:chOff x="10765127" y="30848863"/>
                <a:chExt cx="2988384" cy="774177"/>
              </a:xfrm>
            </p:grpSpPr>
            <p:pic>
              <p:nvPicPr>
                <p:cNvPr id="1038" name="Google Shape;1038;g3ec111b3fd0_0_300"/>
                <p:cNvPicPr preferRelativeResize="0"/>
                <p:nvPr/>
              </p:nvPicPr>
              <p:blipFill rotWithShape="1">
                <a:blip r:embed="rId6">
                  <a:alphaModFix/>
                </a:blip>
                <a:srcRect/>
                <a:stretch/>
              </p:blipFill>
              <p:spPr>
                <a:xfrm>
                  <a:off x="12731700" y="30952723"/>
                  <a:ext cx="1021811" cy="670317"/>
                </a:xfrm>
                <a:prstGeom prst="rect">
                  <a:avLst/>
                </a:prstGeom>
                <a:noFill/>
                <a:ln>
                  <a:noFill/>
                </a:ln>
              </p:spPr>
            </p:pic>
            <p:sp>
              <p:nvSpPr>
                <p:cNvPr id="1039" name="Google Shape;1039;g3ec111b3fd0_0_300"/>
                <p:cNvSpPr txBox="1"/>
                <p:nvPr/>
              </p:nvSpPr>
              <p:spPr>
                <a:xfrm>
                  <a:off x="10765127" y="30848863"/>
                  <a:ext cx="2025000" cy="5724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1650" b="0" i="0" u="none" strike="noStrike" cap="none">
                      <a:solidFill>
                        <a:srgbClr val="02085A"/>
                      </a:solidFill>
                      <a:latin typeface="Calibri"/>
                      <a:ea typeface="Calibri"/>
                      <a:cs typeface="Calibri"/>
                      <a:sym typeface="Calibri"/>
                    </a:rPr>
                    <a:t>Pipistrellus kuhlii/nathusii</a:t>
                  </a:r>
                  <a:endParaRPr sz="1650" b="0" i="0" u="none" strike="noStrike" cap="none">
                    <a:solidFill>
                      <a:srgbClr val="02085A"/>
                    </a:solidFill>
                    <a:latin typeface="Calibri"/>
                    <a:ea typeface="Calibri"/>
                    <a:cs typeface="Calibri"/>
                    <a:sym typeface="Calibri"/>
                  </a:endParaRPr>
                </a:p>
              </p:txBody>
            </p:sp>
          </p:grpSp>
          <p:pic>
            <p:nvPicPr>
              <p:cNvPr id="1040" name="Google Shape;1040;g3ec111b3fd0_0_300"/>
              <p:cNvPicPr preferRelativeResize="0"/>
              <p:nvPr/>
            </p:nvPicPr>
            <p:blipFill rotWithShape="1">
              <a:blip r:embed="rId7">
                <a:alphaModFix/>
              </a:blip>
              <a:srcRect/>
              <a:stretch/>
            </p:blipFill>
            <p:spPr>
              <a:xfrm>
                <a:off x="923924" y="34225588"/>
                <a:ext cx="6187390" cy="3193605"/>
              </a:xfrm>
              <a:prstGeom prst="rect">
                <a:avLst/>
              </a:prstGeom>
              <a:noFill/>
              <a:ln>
                <a:noFill/>
              </a:ln>
            </p:spPr>
          </p:pic>
          <p:grpSp>
            <p:nvGrpSpPr>
              <p:cNvPr id="1041" name="Google Shape;1041;g3ec111b3fd0_0_300"/>
              <p:cNvGrpSpPr/>
              <p:nvPr/>
            </p:nvGrpSpPr>
            <p:grpSpPr>
              <a:xfrm>
                <a:off x="3803602" y="34428736"/>
                <a:ext cx="3217778" cy="821449"/>
                <a:chOff x="4119740" y="30926292"/>
                <a:chExt cx="3217778" cy="821449"/>
              </a:xfrm>
            </p:grpSpPr>
            <p:pic>
              <p:nvPicPr>
                <p:cNvPr id="1042" name="Google Shape;1042;g3ec111b3fd0_0_300"/>
                <p:cNvPicPr preferRelativeResize="0"/>
                <p:nvPr/>
              </p:nvPicPr>
              <p:blipFill rotWithShape="1">
                <a:blip r:embed="rId4">
                  <a:alphaModFix/>
                </a:blip>
                <a:srcRect/>
                <a:stretch/>
              </p:blipFill>
              <p:spPr>
                <a:xfrm>
                  <a:off x="6316031" y="30981626"/>
                  <a:ext cx="1021487" cy="766115"/>
                </a:xfrm>
                <a:prstGeom prst="rect">
                  <a:avLst/>
                </a:prstGeom>
                <a:noFill/>
                <a:ln>
                  <a:noFill/>
                </a:ln>
              </p:spPr>
            </p:pic>
            <p:sp>
              <p:nvSpPr>
                <p:cNvPr id="1043" name="Google Shape;1043;g3ec111b3fd0_0_300"/>
                <p:cNvSpPr txBox="1"/>
                <p:nvPr/>
              </p:nvSpPr>
              <p:spPr>
                <a:xfrm>
                  <a:off x="4119740" y="30926292"/>
                  <a:ext cx="2212200" cy="5724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1650" b="0" i="0" u="none" strike="noStrike" cap="none">
                      <a:solidFill>
                        <a:srgbClr val="02085A"/>
                      </a:solidFill>
                      <a:latin typeface="Calibri"/>
                      <a:ea typeface="Calibri"/>
                      <a:cs typeface="Calibri"/>
                      <a:sym typeface="Calibri"/>
                    </a:rPr>
                    <a:t>Serotinus/</a:t>
                  </a:r>
                  <a:endParaRPr sz="165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None/>
                  </a:pPr>
                  <a:r>
                    <a:rPr lang="en-US" sz="1650" b="0" i="0" u="none" strike="noStrike" cap="none">
                      <a:solidFill>
                        <a:srgbClr val="02085A"/>
                      </a:solidFill>
                      <a:latin typeface="Calibri"/>
                      <a:ea typeface="Calibri"/>
                      <a:cs typeface="Calibri"/>
                      <a:sym typeface="Calibri"/>
                    </a:rPr>
                    <a:t>Nyctalus</a:t>
                  </a:r>
                  <a:endParaRPr sz="1650" b="0" i="0" u="none" strike="noStrike" cap="none">
                    <a:solidFill>
                      <a:srgbClr val="000000"/>
                    </a:solidFill>
                    <a:latin typeface="Arial"/>
                    <a:ea typeface="Arial"/>
                    <a:cs typeface="Arial"/>
                    <a:sym typeface="Arial"/>
                  </a:endParaRPr>
                </a:p>
              </p:txBody>
            </p:sp>
          </p:grpSp>
          <p:sp>
            <p:nvSpPr>
              <p:cNvPr id="1044" name="Google Shape;1044;g3ec111b3fd0_0_300"/>
              <p:cNvSpPr/>
              <p:nvPr/>
            </p:nvSpPr>
            <p:spPr>
              <a:xfrm>
                <a:off x="3788233" y="32988562"/>
                <a:ext cx="696600" cy="340500"/>
              </a:xfrm>
              <a:prstGeom prst="leftArrow">
                <a:avLst>
                  <a:gd name="adj1" fmla="val 50000"/>
                  <a:gd name="adj2" fmla="val 50000"/>
                </a:avLst>
              </a:prstGeom>
              <a:solidFill>
                <a:srgbClr val="152635"/>
              </a:solidFill>
              <a:ln w="25400" cap="flat" cmpd="sng">
                <a:solidFill>
                  <a:srgbClr val="010541"/>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4800" b="0" i="0" u="none" strike="noStrike" cap="none">
                  <a:solidFill>
                    <a:schemeClr val="lt1"/>
                  </a:solidFill>
                  <a:latin typeface="Arial"/>
                  <a:ea typeface="Arial"/>
                  <a:cs typeface="Arial"/>
                  <a:sym typeface="Arial"/>
                </a:endParaRPr>
              </a:p>
            </p:txBody>
          </p:sp>
          <p:sp>
            <p:nvSpPr>
              <p:cNvPr id="1045" name="Google Shape;1045;g3ec111b3fd0_0_300"/>
              <p:cNvSpPr/>
              <p:nvPr/>
            </p:nvSpPr>
            <p:spPr>
              <a:xfrm>
                <a:off x="3663076" y="36138961"/>
                <a:ext cx="696600" cy="340500"/>
              </a:xfrm>
              <a:prstGeom prst="leftArrow">
                <a:avLst>
                  <a:gd name="adj1" fmla="val 50000"/>
                  <a:gd name="adj2" fmla="val 50000"/>
                </a:avLst>
              </a:prstGeom>
              <a:solidFill>
                <a:srgbClr val="152635"/>
              </a:solidFill>
              <a:ln w="25400" cap="flat" cmpd="sng">
                <a:solidFill>
                  <a:srgbClr val="010541"/>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4800" b="0" i="0" u="none" strike="noStrike" cap="none">
                  <a:solidFill>
                    <a:schemeClr val="lt1"/>
                  </a:solidFill>
                  <a:latin typeface="Arial"/>
                  <a:ea typeface="Arial"/>
                  <a:cs typeface="Arial"/>
                  <a:sym typeface="Arial"/>
                </a:endParaRPr>
              </a:p>
            </p:txBody>
          </p:sp>
          <p:grpSp>
            <p:nvGrpSpPr>
              <p:cNvPr id="1046" name="Google Shape;1046;g3ec111b3fd0_0_300"/>
              <p:cNvGrpSpPr/>
              <p:nvPr/>
            </p:nvGrpSpPr>
            <p:grpSpPr>
              <a:xfrm>
                <a:off x="1346223" y="31357889"/>
                <a:ext cx="1903258" cy="1122692"/>
                <a:chOff x="1680732" y="30848454"/>
                <a:chExt cx="1903258" cy="1122692"/>
              </a:xfrm>
            </p:grpSpPr>
            <p:grpSp>
              <p:nvGrpSpPr>
                <p:cNvPr id="1047" name="Google Shape;1047;g3ec111b3fd0_0_300"/>
                <p:cNvGrpSpPr/>
                <p:nvPr/>
              </p:nvGrpSpPr>
              <p:grpSpPr>
                <a:xfrm>
                  <a:off x="1680732" y="30848454"/>
                  <a:ext cx="1903258" cy="1122692"/>
                  <a:chOff x="8486729" y="34041607"/>
                  <a:chExt cx="2306700" cy="1556700"/>
                </a:xfrm>
              </p:grpSpPr>
              <p:sp>
                <p:nvSpPr>
                  <p:cNvPr id="1048" name="Google Shape;1048;g3ec111b3fd0_0_300"/>
                  <p:cNvSpPr/>
                  <p:nvPr/>
                </p:nvSpPr>
                <p:spPr>
                  <a:xfrm>
                    <a:off x="8486729" y="34041607"/>
                    <a:ext cx="2306700" cy="1556700"/>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dk1"/>
                      </a:solidFill>
                      <a:latin typeface="Arial"/>
                      <a:ea typeface="Arial"/>
                      <a:cs typeface="Arial"/>
                      <a:sym typeface="Arial"/>
                    </a:endParaRPr>
                  </a:p>
                </p:txBody>
              </p:sp>
              <p:grpSp>
                <p:nvGrpSpPr>
                  <p:cNvPr id="1049" name="Google Shape;1049;g3ec111b3fd0_0_300"/>
                  <p:cNvGrpSpPr/>
                  <p:nvPr/>
                </p:nvGrpSpPr>
                <p:grpSpPr>
                  <a:xfrm>
                    <a:off x="8584158" y="34846808"/>
                    <a:ext cx="348591" cy="251708"/>
                    <a:chOff x="14630400" y="37575031"/>
                    <a:chExt cx="671400" cy="484800"/>
                  </a:xfrm>
                </p:grpSpPr>
                <p:sp>
                  <p:nvSpPr>
                    <p:cNvPr id="1050" name="Google Shape;1050;g3ec111b3fd0_0_300"/>
                    <p:cNvSpPr/>
                    <p:nvPr/>
                  </p:nvSpPr>
                  <p:spPr>
                    <a:xfrm>
                      <a:off x="14630400" y="37575031"/>
                      <a:ext cx="671400" cy="484800"/>
                    </a:xfrm>
                    <a:prstGeom prst="rect">
                      <a:avLst/>
                    </a:prstGeom>
                    <a:solidFill>
                      <a:srgbClr val="FFEDCC"/>
                    </a:solidFill>
                    <a:ln>
                      <a:noFill/>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4800" b="0" i="0" u="none" strike="noStrike" cap="none">
                        <a:solidFill>
                          <a:schemeClr val="lt1"/>
                        </a:solidFill>
                        <a:latin typeface="Arial"/>
                        <a:ea typeface="Arial"/>
                        <a:cs typeface="Arial"/>
                        <a:sym typeface="Arial"/>
                      </a:endParaRPr>
                    </a:p>
                  </p:txBody>
                </p:sp>
                <p:cxnSp>
                  <p:nvCxnSpPr>
                    <p:cNvPr id="1051" name="Google Shape;1051;g3ec111b3fd0_0_300"/>
                    <p:cNvCxnSpPr/>
                    <p:nvPr/>
                  </p:nvCxnSpPr>
                  <p:spPr>
                    <a:xfrm>
                      <a:off x="14630400" y="37817419"/>
                      <a:ext cx="671400" cy="0"/>
                    </a:xfrm>
                    <a:prstGeom prst="straightConnector1">
                      <a:avLst/>
                    </a:prstGeom>
                    <a:noFill/>
                    <a:ln w="28575" cap="flat" cmpd="sng">
                      <a:solidFill>
                        <a:srgbClr val="F49D39"/>
                      </a:solidFill>
                      <a:prstDash val="solid"/>
                      <a:round/>
                      <a:headEnd type="none" w="sm" len="sm"/>
                      <a:tailEnd type="none" w="sm" len="sm"/>
                    </a:ln>
                  </p:spPr>
                </p:cxnSp>
              </p:grpSp>
              <p:grpSp>
                <p:nvGrpSpPr>
                  <p:cNvPr id="1052" name="Google Shape;1052;g3ec111b3fd0_0_300"/>
                  <p:cNvGrpSpPr/>
                  <p:nvPr/>
                </p:nvGrpSpPr>
                <p:grpSpPr>
                  <a:xfrm>
                    <a:off x="8591711" y="35197196"/>
                    <a:ext cx="348591" cy="251708"/>
                    <a:chOff x="14630400" y="37575031"/>
                    <a:chExt cx="671400" cy="484800"/>
                  </a:xfrm>
                </p:grpSpPr>
                <p:sp>
                  <p:nvSpPr>
                    <p:cNvPr id="1053" name="Google Shape;1053;g3ec111b3fd0_0_300"/>
                    <p:cNvSpPr/>
                    <p:nvPr/>
                  </p:nvSpPr>
                  <p:spPr>
                    <a:xfrm>
                      <a:off x="14630400" y="37575031"/>
                      <a:ext cx="671400" cy="484800"/>
                    </a:xfrm>
                    <a:prstGeom prst="rect">
                      <a:avLst/>
                    </a:prstGeom>
                    <a:solidFill>
                      <a:srgbClr val="CDCCE8"/>
                    </a:solidFill>
                    <a:ln>
                      <a:noFill/>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4800" b="0" i="0" u="none" strike="noStrike" cap="none">
                        <a:solidFill>
                          <a:schemeClr val="lt1"/>
                        </a:solidFill>
                        <a:latin typeface="Arial"/>
                        <a:ea typeface="Arial"/>
                        <a:cs typeface="Arial"/>
                        <a:sym typeface="Arial"/>
                      </a:endParaRPr>
                    </a:p>
                  </p:txBody>
                </p:sp>
                <p:cxnSp>
                  <p:nvCxnSpPr>
                    <p:cNvPr id="1054" name="Google Shape;1054;g3ec111b3fd0_0_300"/>
                    <p:cNvCxnSpPr/>
                    <p:nvPr/>
                  </p:nvCxnSpPr>
                  <p:spPr>
                    <a:xfrm>
                      <a:off x="14630400" y="37817419"/>
                      <a:ext cx="671400" cy="0"/>
                    </a:xfrm>
                    <a:prstGeom prst="straightConnector1">
                      <a:avLst/>
                    </a:prstGeom>
                    <a:noFill/>
                    <a:ln w="28575" cap="flat" cmpd="sng">
                      <a:solidFill>
                        <a:srgbClr val="00008B"/>
                      </a:solidFill>
                      <a:prstDash val="solid"/>
                      <a:round/>
                      <a:headEnd type="none" w="sm" len="sm"/>
                      <a:tailEnd type="none" w="sm" len="sm"/>
                    </a:ln>
                  </p:spPr>
                </p:cxnSp>
              </p:grpSp>
              <p:grpSp>
                <p:nvGrpSpPr>
                  <p:cNvPr id="1055" name="Google Shape;1055;g3ec111b3fd0_0_300"/>
                  <p:cNvGrpSpPr/>
                  <p:nvPr/>
                </p:nvGrpSpPr>
                <p:grpSpPr>
                  <a:xfrm>
                    <a:off x="8594010" y="34516694"/>
                    <a:ext cx="348591" cy="251708"/>
                    <a:chOff x="14630400" y="37575031"/>
                    <a:chExt cx="671400" cy="484800"/>
                  </a:xfrm>
                </p:grpSpPr>
                <p:sp>
                  <p:nvSpPr>
                    <p:cNvPr id="1056" name="Google Shape;1056;g3ec111b3fd0_0_300"/>
                    <p:cNvSpPr/>
                    <p:nvPr/>
                  </p:nvSpPr>
                  <p:spPr>
                    <a:xfrm>
                      <a:off x="14630400" y="37575031"/>
                      <a:ext cx="671400" cy="484800"/>
                    </a:xfrm>
                    <a:prstGeom prst="rect">
                      <a:avLst/>
                    </a:prstGeom>
                    <a:solidFill>
                      <a:srgbClr val="CCCCFF"/>
                    </a:solidFill>
                    <a:ln>
                      <a:noFill/>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4800" b="0" i="0" u="none" strike="noStrike" cap="none">
                        <a:solidFill>
                          <a:schemeClr val="lt1"/>
                        </a:solidFill>
                        <a:latin typeface="Arial"/>
                        <a:ea typeface="Arial"/>
                        <a:cs typeface="Arial"/>
                        <a:sym typeface="Arial"/>
                      </a:endParaRPr>
                    </a:p>
                  </p:txBody>
                </p:sp>
                <p:cxnSp>
                  <p:nvCxnSpPr>
                    <p:cNvPr id="1057" name="Google Shape;1057;g3ec111b3fd0_0_300"/>
                    <p:cNvCxnSpPr/>
                    <p:nvPr/>
                  </p:nvCxnSpPr>
                  <p:spPr>
                    <a:xfrm>
                      <a:off x="14630400" y="37817419"/>
                      <a:ext cx="671400" cy="0"/>
                    </a:xfrm>
                    <a:prstGeom prst="straightConnector1">
                      <a:avLst/>
                    </a:prstGeom>
                    <a:noFill/>
                    <a:ln w="28575" cap="flat" cmpd="sng">
                      <a:solidFill>
                        <a:srgbClr val="0000FF"/>
                      </a:solidFill>
                      <a:prstDash val="solid"/>
                      <a:round/>
                      <a:headEnd type="none" w="sm" len="sm"/>
                      <a:tailEnd type="none" w="sm" len="sm"/>
                    </a:ln>
                  </p:spPr>
                </p:cxnSp>
              </p:grpSp>
              <p:grpSp>
                <p:nvGrpSpPr>
                  <p:cNvPr id="1058" name="Google Shape;1058;g3ec111b3fd0_0_300"/>
                  <p:cNvGrpSpPr/>
                  <p:nvPr/>
                </p:nvGrpSpPr>
                <p:grpSpPr>
                  <a:xfrm>
                    <a:off x="8601897" y="34140334"/>
                    <a:ext cx="348591" cy="251708"/>
                    <a:chOff x="14630400" y="37575031"/>
                    <a:chExt cx="671400" cy="484800"/>
                  </a:xfrm>
                </p:grpSpPr>
                <p:sp>
                  <p:nvSpPr>
                    <p:cNvPr id="1059" name="Google Shape;1059;g3ec111b3fd0_0_300"/>
                    <p:cNvSpPr/>
                    <p:nvPr/>
                  </p:nvSpPr>
                  <p:spPr>
                    <a:xfrm>
                      <a:off x="14630400" y="37575031"/>
                      <a:ext cx="671400" cy="484800"/>
                    </a:xfrm>
                    <a:prstGeom prst="rect">
                      <a:avLst/>
                    </a:prstGeom>
                    <a:solidFill>
                      <a:srgbClr val="FFFFCC"/>
                    </a:solidFill>
                    <a:ln>
                      <a:noFill/>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4800" b="0" i="0" u="none" strike="noStrike" cap="none">
                        <a:solidFill>
                          <a:schemeClr val="lt1"/>
                        </a:solidFill>
                        <a:latin typeface="Arial"/>
                        <a:ea typeface="Arial"/>
                        <a:cs typeface="Arial"/>
                        <a:sym typeface="Arial"/>
                      </a:endParaRPr>
                    </a:p>
                  </p:txBody>
                </p:sp>
                <p:cxnSp>
                  <p:nvCxnSpPr>
                    <p:cNvPr id="1060" name="Google Shape;1060;g3ec111b3fd0_0_300"/>
                    <p:cNvCxnSpPr/>
                    <p:nvPr/>
                  </p:nvCxnSpPr>
                  <p:spPr>
                    <a:xfrm>
                      <a:off x="14630400" y="37817419"/>
                      <a:ext cx="671400" cy="0"/>
                    </a:xfrm>
                    <a:prstGeom prst="straightConnector1">
                      <a:avLst/>
                    </a:prstGeom>
                    <a:noFill/>
                    <a:ln w="28575" cap="flat" cmpd="sng">
                      <a:solidFill>
                        <a:srgbClr val="FFFF00"/>
                      </a:solidFill>
                      <a:prstDash val="solid"/>
                      <a:round/>
                      <a:headEnd type="none" w="sm" len="sm"/>
                      <a:tailEnd type="none" w="sm" len="sm"/>
                    </a:ln>
                  </p:spPr>
                </p:cxnSp>
              </p:grpSp>
            </p:grpSp>
            <p:sp>
              <p:nvSpPr>
                <p:cNvPr id="1061" name="Google Shape;1061;g3ec111b3fd0_0_300"/>
                <p:cNvSpPr txBox="1"/>
                <p:nvPr/>
              </p:nvSpPr>
              <p:spPr>
                <a:xfrm>
                  <a:off x="2014589" y="30854864"/>
                  <a:ext cx="1319700" cy="3270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500" b="0" i="0" u="none" strike="noStrike" cap="none">
                      <a:solidFill>
                        <a:schemeClr val="dk1"/>
                      </a:solidFill>
                      <a:latin typeface="Calibri"/>
                      <a:ea typeface="Calibri"/>
                      <a:cs typeface="Calibri"/>
                      <a:sym typeface="Calibri"/>
                    </a:rPr>
                    <a:t>2024 - Contrôle</a:t>
                  </a:r>
                  <a:endParaRPr sz="1650" b="0" i="0" u="none" strike="noStrike" cap="none">
                    <a:solidFill>
                      <a:srgbClr val="000000"/>
                    </a:solidFill>
                    <a:latin typeface="Arial"/>
                    <a:ea typeface="Arial"/>
                    <a:cs typeface="Arial"/>
                    <a:sym typeface="Arial"/>
                  </a:endParaRPr>
                </a:p>
              </p:txBody>
            </p:sp>
            <p:sp>
              <p:nvSpPr>
                <p:cNvPr id="1062" name="Google Shape;1062;g3ec111b3fd0_0_300"/>
                <p:cNvSpPr txBox="1"/>
                <p:nvPr/>
              </p:nvSpPr>
              <p:spPr>
                <a:xfrm>
                  <a:off x="2014589" y="31121265"/>
                  <a:ext cx="1502400" cy="3270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500" b="0" i="0" u="none" strike="noStrike" cap="none">
                      <a:solidFill>
                        <a:schemeClr val="dk1"/>
                      </a:solidFill>
                      <a:latin typeface="Calibri"/>
                      <a:ea typeface="Calibri"/>
                      <a:cs typeface="Calibri"/>
                      <a:sym typeface="Calibri"/>
                    </a:rPr>
                    <a:t>2024 - Traitement</a:t>
                  </a:r>
                  <a:endParaRPr sz="1650" b="0" i="0" u="none" strike="noStrike" cap="none">
                    <a:solidFill>
                      <a:srgbClr val="000000"/>
                    </a:solidFill>
                    <a:latin typeface="Arial"/>
                    <a:ea typeface="Arial"/>
                    <a:cs typeface="Arial"/>
                    <a:sym typeface="Arial"/>
                  </a:endParaRPr>
                </a:p>
              </p:txBody>
            </p:sp>
            <p:sp>
              <p:nvSpPr>
                <p:cNvPr id="1063" name="Google Shape;1063;g3ec111b3fd0_0_300"/>
                <p:cNvSpPr txBox="1"/>
                <p:nvPr/>
              </p:nvSpPr>
              <p:spPr>
                <a:xfrm>
                  <a:off x="2014368" y="31362177"/>
                  <a:ext cx="1319700" cy="3270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500" b="0" i="0" u="none" strike="noStrike" cap="none">
                      <a:solidFill>
                        <a:schemeClr val="dk1"/>
                      </a:solidFill>
                      <a:latin typeface="Calibri"/>
                      <a:ea typeface="Calibri"/>
                      <a:cs typeface="Calibri"/>
                      <a:sym typeface="Calibri"/>
                    </a:rPr>
                    <a:t>2025 - Contrôle</a:t>
                  </a:r>
                  <a:endParaRPr sz="1650" b="0" i="0" u="none" strike="noStrike" cap="none">
                    <a:solidFill>
                      <a:srgbClr val="000000"/>
                    </a:solidFill>
                    <a:latin typeface="Arial"/>
                    <a:ea typeface="Arial"/>
                    <a:cs typeface="Arial"/>
                    <a:sym typeface="Arial"/>
                  </a:endParaRPr>
                </a:p>
              </p:txBody>
            </p:sp>
            <p:sp>
              <p:nvSpPr>
                <p:cNvPr id="1064" name="Google Shape;1064;g3ec111b3fd0_0_300"/>
                <p:cNvSpPr txBox="1"/>
                <p:nvPr/>
              </p:nvSpPr>
              <p:spPr>
                <a:xfrm>
                  <a:off x="2016749" y="31611911"/>
                  <a:ext cx="1502400" cy="3270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500" b="0" i="0" u="none" strike="noStrike" cap="none">
                      <a:solidFill>
                        <a:schemeClr val="dk1"/>
                      </a:solidFill>
                      <a:latin typeface="Calibri"/>
                      <a:ea typeface="Calibri"/>
                      <a:cs typeface="Calibri"/>
                      <a:sym typeface="Calibri"/>
                    </a:rPr>
                    <a:t>2025 - Traitement</a:t>
                  </a:r>
                  <a:endParaRPr sz="1650" b="0" i="0" u="none" strike="noStrike" cap="none">
                    <a:solidFill>
                      <a:srgbClr val="000000"/>
                    </a:solidFill>
                    <a:latin typeface="Arial"/>
                    <a:ea typeface="Arial"/>
                    <a:cs typeface="Arial"/>
                    <a:sym typeface="Arial"/>
                  </a:endParaRPr>
                </a:p>
              </p:txBody>
            </p:sp>
          </p:grpSp>
          <p:sp>
            <p:nvSpPr>
              <p:cNvPr id="1065" name="Google Shape;1065;g3ec111b3fd0_0_300"/>
              <p:cNvSpPr txBox="1"/>
              <p:nvPr/>
            </p:nvSpPr>
            <p:spPr>
              <a:xfrm>
                <a:off x="1211656" y="34334071"/>
                <a:ext cx="3499200" cy="3474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650" b="1" i="1" u="none" strike="noStrike" cap="none">
                    <a:solidFill>
                      <a:srgbClr val="02085A"/>
                    </a:solidFill>
                    <a:latin typeface="Calibri"/>
                    <a:ea typeface="Calibri"/>
                    <a:cs typeface="Calibri"/>
                    <a:sym typeface="Calibri"/>
                  </a:rPr>
                  <a:t>Saint-Anne (Route) - Début de nuit</a:t>
                </a:r>
                <a:endParaRPr sz="1650" b="0" i="0" u="none" strike="noStrike" cap="none">
                  <a:solidFill>
                    <a:srgbClr val="000000"/>
                  </a:solidFill>
                  <a:latin typeface="Arial"/>
                  <a:ea typeface="Arial"/>
                  <a:cs typeface="Arial"/>
                  <a:sym typeface="Arial"/>
                </a:endParaRPr>
              </a:p>
            </p:txBody>
          </p:sp>
        </p:grpSp>
        <p:grpSp>
          <p:nvGrpSpPr>
            <p:cNvPr id="1066" name="Google Shape;1066;g3ec111b3fd0_0_300"/>
            <p:cNvGrpSpPr/>
            <p:nvPr/>
          </p:nvGrpSpPr>
          <p:grpSpPr>
            <a:xfrm>
              <a:off x="6929893" y="30290573"/>
              <a:ext cx="6188403" cy="6509768"/>
              <a:chOff x="7634985" y="30908023"/>
              <a:chExt cx="6188403" cy="6509768"/>
            </a:xfrm>
          </p:grpSpPr>
          <p:pic>
            <p:nvPicPr>
              <p:cNvPr id="1067" name="Google Shape;1067;g3ec111b3fd0_0_300"/>
              <p:cNvPicPr preferRelativeResize="0"/>
              <p:nvPr/>
            </p:nvPicPr>
            <p:blipFill rotWithShape="1">
              <a:blip r:embed="rId8">
                <a:alphaModFix/>
              </a:blip>
              <a:srcRect/>
              <a:stretch/>
            </p:blipFill>
            <p:spPr>
              <a:xfrm>
                <a:off x="7634985" y="30912798"/>
                <a:ext cx="6188403" cy="3257453"/>
              </a:xfrm>
              <a:prstGeom prst="rect">
                <a:avLst/>
              </a:prstGeom>
              <a:noFill/>
              <a:ln>
                <a:noFill/>
              </a:ln>
            </p:spPr>
          </p:pic>
          <p:pic>
            <p:nvPicPr>
              <p:cNvPr id="1068" name="Google Shape;1068;g3ec111b3fd0_0_300"/>
              <p:cNvPicPr preferRelativeResize="0"/>
              <p:nvPr/>
            </p:nvPicPr>
            <p:blipFill rotWithShape="1">
              <a:blip r:embed="rId9">
                <a:alphaModFix/>
              </a:blip>
              <a:srcRect/>
              <a:stretch/>
            </p:blipFill>
            <p:spPr>
              <a:xfrm>
                <a:off x="12616237" y="31214585"/>
                <a:ext cx="1140803" cy="760533"/>
              </a:xfrm>
              <a:prstGeom prst="rect">
                <a:avLst/>
              </a:prstGeom>
              <a:noFill/>
              <a:ln>
                <a:noFill/>
              </a:ln>
            </p:spPr>
          </p:pic>
          <p:sp>
            <p:nvSpPr>
              <p:cNvPr id="1069" name="Google Shape;1069;g3ec111b3fd0_0_300"/>
              <p:cNvSpPr txBox="1"/>
              <p:nvPr/>
            </p:nvSpPr>
            <p:spPr>
              <a:xfrm>
                <a:off x="10442179" y="31121855"/>
                <a:ext cx="2212200" cy="7971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1650" b="0" i="0" u="none" strike="noStrike" cap="none">
                    <a:solidFill>
                      <a:srgbClr val="02085A"/>
                    </a:solidFill>
                    <a:latin typeface="Calibri"/>
                    <a:ea typeface="Calibri"/>
                    <a:cs typeface="Calibri"/>
                    <a:sym typeface="Calibri"/>
                  </a:rPr>
                  <a:t>Myotis/</a:t>
                </a:r>
                <a:endParaRPr sz="165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None/>
                </a:pPr>
                <a:r>
                  <a:rPr lang="en-US" sz="1650" b="0" i="0" u="none" strike="noStrike" cap="none">
                    <a:solidFill>
                      <a:srgbClr val="02085A"/>
                    </a:solidFill>
                    <a:latin typeface="Calibri"/>
                    <a:ea typeface="Calibri"/>
                    <a:cs typeface="Calibri"/>
                    <a:sym typeface="Calibri"/>
                  </a:rPr>
                  <a:t>Plecotus/</a:t>
                </a:r>
                <a:endParaRPr sz="165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None/>
                </a:pPr>
                <a:r>
                  <a:rPr lang="en-US" sz="1650" b="0" i="0" u="none" strike="noStrike" cap="none">
                    <a:solidFill>
                      <a:srgbClr val="02085A"/>
                    </a:solidFill>
                    <a:latin typeface="Calibri"/>
                    <a:ea typeface="Calibri"/>
                    <a:cs typeface="Calibri"/>
                    <a:sym typeface="Calibri"/>
                  </a:rPr>
                  <a:t>Barbastellus</a:t>
                </a:r>
                <a:endParaRPr sz="1650" b="0" i="0" u="none" strike="noStrike" cap="none">
                  <a:solidFill>
                    <a:srgbClr val="000000"/>
                  </a:solidFill>
                  <a:latin typeface="Arial"/>
                  <a:ea typeface="Arial"/>
                  <a:cs typeface="Arial"/>
                  <a:sym typeface="Arial"/>
                </a:endParaRPr>
              </a:p>
            </p:txBody>
          </p:sp>
          <p:pic>
            <p:nvPicPr>
              <p:cNvPr id="1070" name="Google Shape;1070;g3ec111b3fd0_0_300"/>
              <p:cNvPicPr preferRelativeResize="0"/>
              <p:nvPr/>
            </p:nvPicPr>
            <p:blipFill rotWithShape="1">
              <a:blip r:embed="rId10">
                <a:alphaModFix/>
              </a:blip>
              <a:srcRect/>
              <a:stretch/>
            </p:blipFill>
            <p:spPr>
              <a:xfrm>
                <a:off x="7634985" y="34224185"/>
                <a:ext cx="6187390" cy="3193606"/>
              </a:xfrm>
              <a:prstGeom prst="rect">
                <a:avLst/>
              </a:prstGeom>
              <a:noFill/>
              <a:ln>
                <a:noFill/>
              </a:ln>
            </p:spPr>
          </p:pic>
          <p:grpSp>
            <p:nvGrpSpPr>
              <p:cNvPr id="1071" name="Google Shape;1071;g3ec111b3fd0_0_300"/>
              <p:cNvGrpSpPr/>
              <p:nvPr/>
            </p:nvGrpSpPr>
            <p:grpSpPr>
              <a:xfrm>
                <a:off x="10528674" y="34448591"/>
                <a:ext cx="3217778" cy="821450"/>
                <a:chOff x="4119740" y="30926292"/>
                <a:chExt cx="3217778" cy="821450"/>
              </a:xfrm>
            </p:grpSpPr>
            <p:pic>
              <p:nvPicPr>
                <p:cNvPr id="1072" name="Google Shape;1072;g3ec111b3fd0_0_300"/>
                <p:cNvPicPr preferRelativeResize="0"/>
                <p:nvPr/>
              </p:nvPicPr>
              <p:blipFill rotWithShape="1">
                <a:blip r:embed="rId4">
                  <a:alphaModFix/>
                </a:blip>
                <a:srcRect/>
                <a:stretch/>
              </p:blipFill>
              <p:spPr>
                <a:xfrm>
                  <a:off x="6316031" y="30981626"/>
                  <a:ext cx="1021487" cy="766116"/>
                </a:xfrm>
                <a:prstGeom prst="rect">
                  <a:avLst/>
                </a:prstGeom>
                <a:noFill/>
                <a:ln>
                  <a:noFill/>
                </a:ln>
              </p:spPr>
            </p:pic>
            <p:sp>
              <p:nvSpPr>
                <p:cNvPr id="1073" name="Google Shape;1073;g3ec111b3fd0_0_300"/>
                <p:cNvSpPr txBox="1"/>
                <p:nvPr/>
              </p:nvSpPr>
              <p:spPr>
                <a:xfrm>
                  <a:off x="4119740" y="30926292"/>
                  <a:ext cx="2212200" cy="5724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1650" b="0" i="0" u="none" strike="noStrike" cap="none">
                      <a:solidFill>
                        <a:srgbClr val="02085A"/>
                      </a:solidFill>
                      <a:latin typeface="Calibri"/>
                      <a:ea typeface="Calibri"/>
                      <a:cs typeface="Calibri"/>
                      <a:sym typeface="Calibri"/>
                    </a:rPr>
                    <a:t>Serotinus/</a:t>
                  </a:r>
                  <a:endParaRPr sz="165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None/>
                  </a:pPr>
                  <a:r>
                    <a:rPr lang="en-US" sz="1650" b="0" i="0" u="none" strike="noStrike" cap="none">
                      <a:solidFill>
                        <a:srgbClr val="02085A"/>
                      </a:solidFill>
                      <a:latin typeface="Calibri"/>
                      <a:ea typeface="Calibri"/>
                      <a:cs typeface="Calibri"/>
                      <a:sym typeface="Calibri"/>
                    </a:rPr>
                    <a:t>Nyctalus</a:t>
                  </a:r>
                  <a:endParaRPr sz="1650" b="0" i="0" u="none" strike="noStrike" cap="none">
                    <a:solidFill>
                      <a:srgbClr val="000000"/>
                    </a:solidFill>
                    <a:latin typeface="Arial"/>
                    <a:ea typeface="Arial"/>
                    <a:cs typeface="Arial"/>
                    <a:sym typeface="Arial"/>
                  </a:endParaRPr>
                </a:p>
              </p:txBody>
            </p:sp>
          </p:grpSp>
          <p:sp>
            <p:nvSpPr>
              <p:cNvPr id="1074" name="Google Shape;1074;g3ec111b3fd0_0_300"/>
              <p:cNvSpPr/>
              <p:nvPr/>
            </p:nvSpPr>
            <p:spPr>
              <a:xfrm rot="10800000">
                <a:off x="9446881" y="34609364"/>
                <a:ext cx="696600" cy="340500"/>
              </a:xfrm>
              <a:prstGeom prst="leftArrow">
                <a:avLst>
                  <a:gd name="adj1" fmla="val 50000"/>
                  <a:gd name="adj2" fmla="val 50000"/>
                </a:avLst>
              </a:prstGeom>
              <a:solidFill>
                <a:srgbClr val="152635"/>
              </a:solidFill>
              <a:ln w="25400" cap="flat" cmpd="sng">
                <a:solidFill>
                  <a:srgbClr val="010541"/>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4800" b="0" i="0" u="none" strike="noStrike" cap="none">
                  <a:solidFill>
                    <a:schemeClr val="lt1"/>
                  </a:solidFill>
                  <a:latin typeface="Arial"/>
                  <a:ea typeface="Arial"/>
                  <a:cs typeface="Arial"/>
                  <a:sym typeface="Arial"/>
                </a:endParaRPr>
              </a:p>
            </p:txBody>
          </p:sp>
          <p:sp>
            <p:nvSpPr>
              <p:cNvPr id="1075" name="Google Shape;1075;g3ec111b3fd0_0_300"/>
              <p:cNvSpPr/>
              <p:nvPr/>
            </p:nvSpPr>
            <p:spPr>
              <a:xfrm rot="10800000">
                <a:off x="10107045" y="31792244"/>
                <a:ext cx="696600" cy="340500"/>
              </a:xfrm>
              <a:prstGeom prst="leftArrow">
                <a:avLst>
                  <a:gd name="adj1" fmla="val 50000"/>
                  <a:gd name="adj2" fmla="val 50000"/>
                </a:avLst>
              </a:prstGeom>
              <a:solidFill>
                <a:srgbClr val="152635"/>
              </a:solidFill>
              <a:ln w="25400" cap="flat" cmpd="sng">
                <a:solidFill>
                  <a:srgbClr val="010541"/>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4800" b="0" i="0" u="none" strike="noStrike" cap="none">
                  <a:solidFill>
                    <a:schemeClr val="lt1"/>
                  </a:solidFill>
                  <a:latin typeface="Arial"/>
                  <a:ea typeface="Arial"/>
                  <a:cs typeface="Arial"/>
                  <a:sym typeface="Arial"/>
                </a:endParaRPr>
              </a:p>
            </p:txBody>
          </p:sp>
          <p:sp>
            <p:nvSpPr>
              <p:cNvPr id="1076" name="Google Shape;1076;g3ec111b3fd0_0_300"/>
              <p:cNvSpPr txBox="1"/>
              <p:nvPr/>
            </p:nvSpPr>
            <p:spPr>
              <a:xfrm>
                <a:off x="7788973" y="30908023"/>
                <a:ext cx="2818500" cy="3474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650" b="1" i="1" u="none" strike="noStrike" cap="none">
                    <a:solidFill>
                      <a:srgbClr val="02085A"/>
                    </a:solidFill>
                    <a:latin typeface="Calibri"/>
                    <a:ea typeface="Calibri"/>
                    <a:cs typeface="Calibri"/>
                    <a:sym typeface="Calibri"/>
                  </a:rPr>
                  <a:t>Saint-Anne (Plage) - Fin de nuit</a:t>
                </a:r>
                <a:endParaRPr sz="1650" b="0" i="0" u="none" strike="noStrike" cap="none">
                  <a:solidFill>
                    <a:srgbClr val="000000"/>
                  </a:solidFill>
                  <a:latin typeface="Arial"/>
                  <a:ea typeface="Arial"/>
                  <a:cs typeface="Arial"/>
                  <a:sym typeface="Arial"/>
                </a:endParaRPr>
              </a:p>
            </p:txBody>
          </p:sp>
        </p:grpSp>
      </p:grpSp>
      <p:sp>
        <p:nvSpPr>
          <p:cNvPr id="1077" name="Google Shape;1077;g3ec111b3fd0_0_300"/>
          <p:cNvSpPr txBox="1"/>
          <p:nvPr/>
        </p:nvSpPr>
        <p:spPr>
          <a:xfrm>
            <a:off x="333237" y="5691182"/>
            <a:ext cx="1766700" cy="415500"/>
          </a:xfrm>
          <a:prstGeom prst="rect">
            <a:avLst/>
          </a:prstGeom>
          <a:noFill/>
          <a:ln w="28575" cap="flat" cmpd="sng">
            <a:solidFill>
              <a:srgbClr val="02085A"/>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100" b="0" i="0" u="none" strike="noStrike" cap="none">
                <a:solidFill>
                  <a:srgbClr val="02085A"/>
                </a:solidFill>
                <a:latin typeface="Arial"/>
                <a:ea typeface="Arial"/>
                <a:cs typeface="Arial"/>
                <a:sym typeface="Arial"/>
              </a:rPr>
              <a:t>0,1 ≈ 1 heure</a:t>
            </a:r>
            <a:endParaRPr/>
          </a:p>
        </p:txBody>
      </p:sp>
      <p:sp>
        <p:nvSpPr>
          <p:cNvPr id="1078" name="Google Shape;1078;g3ec111b3fd0_0_300"/>
          <p:cNvSpPr txBox="1"/>
          <p:nvPr/>
        </p:nvSpPr>
        <p:spPr>
          <a:xfrm>
            <a:off x="2677297" y="2200536"/>
            <a:ext cx="3367800" cy="3924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650" b="1" i="1" u="none" strike="noStrike" cap="none">
                <a:solidFill>
                  <a:srgbClr val="02085A"/>
                </a:solidFill>
                <a:latin typeface="Calibri"/>
                <a:ea typeface="Calibri"/>
                <a:cs typeface="Calibri"/>
                <a:sym typeface="Calibri"/>
              </a:rPr>
              <a:t>Saint-Anne (Plage) - Début de nuit</a:t>
            </a:r>
            <a:endParaRPr sz="1650" b="0" i="0" u="none" strike="noStrike" cap="none">
              <a:solidFill>
                <a:srgbClr val="000000"/>
              </a:solidFill>
              <a:latin typeface="Arial"/>
              <a:ea typeface="Arial"/>
              <a:cs typeface="Arial"/>
              <a:sym typeface="Arial"/>
            </a:endParaRPr>
          </a:p>
        </p:txBody>
      </p:sp>
      <p:sp>
        <p:nvSpPr>
          <p:cNvPr id="1079" name="Google Shape;1079;g3ec111b3fd0_0_300"/>
          <p:cNvSpPr txBox="1"/>
          <p:nvPr/>
        </p:nvSpPr>
        <p:spPr>
          <a:xfrm>
            <a:off x="9572610" y="6023961"/>
            <a:ext cx="3183300" cy="3924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650" b="1" i="1" u="none" strike="noStrike" cap="none">
                <a:solidFill>
                  <a:srgbClr val="02085A"/>
                </a:solidFill>
                <a:latin typeface="Calibri"/>
                <a:ea typeface="Calibri"/>
                <a:cs typeface="Calibri"/>
                <a:sym typeface="Calibri"/>
              </a:rPr>
              <a:t>Saint-Anne (Plage) - Fin de nuit</a:t>
            </a:r>
            <a:endParaRPr sz="1650" b="0" i="0" u="none" strike="noStrike" cap="non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84"/>
        <p:cNvGrpSpPr/>
        <p:nvPr/>
      </p:nvGrpSpPr>
      <p:grpSpPr>
        <a:xfrm>
          <a:off x="0" y="0"/>
          <a:ext cx="0" cy="0"/>
          <a:chOff x="0" y="0"/>
          <a:chExt cx="0" cy="0"/>
        </a:xfrm>
      </p:grpSpPr>
      <p:pic>
        <p:nvPicPr>
          <p:cNvPr id="1085" name="Google Shape;1085;g3ec111b3fd0_0_356"/>
          <p:cNvPicPr preferRelativeResize="0"/>
          <p:nvPr/>
        </p:nvPicPr>
        <p:blipFill rotWithShape="1">
          <a:blip r:embed="rId3">
            <a:alphaModFix/>
          </a:blip>
          <a:srcRect b="28851"/>
          <a:stretch/>
        </p:blipFill>
        <p:spPr>
          <a:xfrm>
            <a:off x="-4998" y="9507"/>
            <a:ext cx="18292992" cy="1618962"/>
          </a:xfrm>
          <a:prstGeom prst="rect">
            <a:avLst/>
          </a:prstGeom>
          <a:noFill/>
          <a:ln>
            <a:noFill/>
          </a:ln>
        </p:spPr>
      </p:pic>
      <p:sp>
        <p:nvSpPr>
          <p:cNvPr id="1086" name="Google Shape;1086;g3ec111b3fd0_0_356"/>
          <p:cNvSpPr txBox="1">
            <a:spLocks noGrp="1"/>
          </p:cNvSpPr>
          <p:nvPr>
            <p:ph type="sldNum" idx="12"/>
          </p:nvPr>
        </p:nvSpPr>
        <p:spPr>
          <a:xfrm>
            <a:off x="12784946" y="9703457"/>
            <a:ext cx="4114800" cy="547800"/>
          </a:xfrm>
          <a:prstGeom prst="rect">
            <a:avLst/>
          </a:prstGeom>
          <a:noFill/>
          <a:ln>
            <a:noFill/>
          </a:ln>
        </p:spPr>
        <p:txBody>
          <a:bodyPr spcFirstLastPara="1" wrap="square" lIns="137125" tIns="68550" rIns="137125" bIns="6855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52</a:t>
            </a:fld>
            <a:endParaRPr/>
          </a:p>
        </p:txBody>
      </p:sp>
      <p:pic>
        <p:nvPicPr>
          <p:cNvPr id="1087" name="Google Shape;1087;g3ec111b3fd0_0_356"/>
          <p:cNvPicPr preferRelativeResize="0"/>
          <p:nvPr/>
        </p:nvPicPr>
        <p:blipFill rotWithShape="1">
          <a:blip r:embed="rId4">
            <a:alphaModFix/>
          </a:blip>
          <a:srcRect/>
          <a:stretch/>
        </p:blipFill>
        <p:spPr>
          <a:xfrm>
            <a:off x="2443862" y="4633449"/>
            <a:ext cx="2547920" cy="2249094"/>
          </a:xfrm>
          <a:prstGeom prst="rect">
            <a:avLst/>
          </a:prstGeom>
          <a:noFill/>
          <a:ln>
            <a:noFill/>
          </a:ln>
        </p:spPr>
      </p:pic>
      <p:grpSp>
        <p:nvGrpSpPr>
          <p:cNvPr id="1088" name="Google Shape;1088;g3ec111b3fd0_0_356"/>
          <p:cNvGrpSpPr/>
          <p:nvPr/>
        </p:nvGrpSpPr>
        <p:grpSpPr>
          <a:xfrm>
            <a:off x="7280489" y="2700641"/>
            <a:ext cx="4024800" cy="4472673"/>
            <a:chOff x="815237" y="2113167"/>
            <a:chExt cx="2683200" cy="2981782"/>
          </a:xfrm>
        </p:grpSpPr>
        <p:pic>
          <p:nvPicPr>
            <p:cNvPr id="1089" name="Google Shape;1089;g3ec111b3fd0_0_356" title="Bird Silhouette, Blackbird Free Stock Photo - Public Domain Pictures"/>
            <p:cNvPicPr preferRelativeResize="0"/>
            <p:nvPr/>
          </p:nvPicPr>
          <p:blipFill rotWithShape="1">
            <a:blip r:embed="rId5">
              <a:alphaModFix/>
            </a:blip>
            <a:srcRect l="2108" t="3218" r="2953" b="1571"/>
            <a:stretch/>
          </p:blipFill>
          <p:spPr>
            <a:xfrm>
              <a:off x="868668" y="3731200"/>
              <a:ext cx="694950" cy="696999"/>
            </a:xfrm>
            <a:prstGeom prst="rect">
              <a:avLst/>
            </a:prstGeom>
            <a:noFill/>
            <a:ln>
              <a:noFill/>
            </a:ln>
          </p:spPr>
        </p:pic>
        <p:pic>
          <p:nvPicPr>
            <p:cNvPr id="1090" name="Google Shape;1090;g3ec111b3fd0_0_356" title="Fichier:Bat shadow.svg — Wikipédia"/>
            <p:cNvPicPr preferRelativeResize="0"/>
            <p:nvPr/>
          </p:nvPicPr>
          <p:blipFill rotWithShape="1">
            <a:blip r:embed="rId6">
              <a:alphaModFix/>
            </a:blip>
            <a:srcRect/>
            <a:stretch/>
          </p:blipFill>
          <p:spPr>
            <a:xfrm>
              <a:off x="1658016" y="3210824"/>
              <a:ext cx="964972" cy="427825"/>
            </a:xfrm>
            <a:prstGeom prst="rect">
              <a:avLst/>
            </a:prstGeom>
            <a:noFill/>
            <a:ln>
              <a:noFill/>
            </a:ln>
          </p:spPr>
        </p:pic>
        <p:pic>
          <p:nvPicPr>
            <p:cNvPr id="1091" name="Google Shape;1091;g3ec111b3fd0_0_356" title="Mosquito | Free SVG"/>
            <p:cNvPicPr preferRelativeResize="0"/>
            <p:nvPr/>
          </p:nvPicPr>
          <p:blipFill rotWithShape="1">
            <a:blip r:embed="rId7">
              <a:alphaModFix/>
            </a:blip>
            <a:srcRect/>
            <a:stretch/>
          </p:blipFill>
          <p:spPr>
            <a:xfrm>
              <a:off x="2547546" y="3785724"/>
              <a:ext cx="642476" cy="642475"/>
            </a:xfrm>
            <a:prstGeom prst="rect">
              <a:avLst/>
            </a:prstGeom>
            <a:noFill/>
            <a:ln>
              <a:noFill/>
            </a:ln>
          </p:spPr>
        </p:pic>
        <p:pic>
          <p:nvPicPr>
            <p:cNvPr id="1092" name="Google Shape;1092;g3ec111b3fd0_0_356"/>
            <p:cNvPicPr preferRelativeResize="0"/>
            <p:nvPr/>
          </p:nvPicPr>
          <p:blipFill rotWithShape="1">
            <a:blip r:embed="rId8">
              <a:alphaModFix/>
            </a:blip>
            <a:srcRect/>
            <a:stretch/>
          </p:blipFill>
          <p:spPr>
            <a:xfrm>
              <a:off x="1759388" y="4428199"/>
              <a:ext cx="666750" cy="666750"/>
            </a:xfrm>
            <a:prstGeom prst="rect">
              <a:avLst/>
            </a:prstGeom>
            <a:noFill/>
            <a:ln>
              <a:noFill/>
            </a:ln>
          </p:spPr>
        </p:pic>
        <p:pic>
          <p:nvPicPr>
            <p:cNvPr id="1093" name="Google Shape;1093;g3ec111b3fd0_0_356" title="Icon Notebook Images | Free Photos, PNG Stickers, Wallpapers ..."/>
            <p:cNvPicPr preferRelativeResize="0"/>
            <p:nvPr/>
          </p:nvPicPr>
          <p:blipFill rotWithShape="1">
            <a:blip r:embed="rId9">
              <a:alphaModFix/>
            </a:blip>
            <a:srcRect t="9982" b="7044"/>
            <a:stretch/>
          </p:blipFill>
          <p:spPr>
            <a:xfrm>
              <a:off x="1658016" y="3687674"/>
              <a:ext cx="774276" cy="642476"/>
            </a:xfrm>
            <a:prstGeom prst="rect">
              <a:avLst/>
            </a:prstGeom>
            <a:noFill/>
            <a:ln>
              <a:noFill/>
            </a:ln>
          </p:spPr>
        </p:pic>
        <p:sp>
          <p:nvSpPr>
            <p:cNvPr id="1094" name="Google Shape;1094;g3ec111b3fd0_0_356"/>
            <p:cNvSpPr txBox="1"/>
            <p:nvPr/>
          </p:nvSpPr>
          <p:spPr>
            <a:xfrm>
              <a:off x="815237" y="2113167"/>
              <a:ext cx="2683200" cy="8310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00B050"/>
                  </a:solidFill>
                  <a:latin typeface="Century Gothic"/>
                  <a:ea typeface="Century Gothic"/>
                  <a:cs typeface="Century Gothic"/>
                  <a:sym typeface="Century Gothic"/>
                </a:rPr>
                <a:t>Biodiversité </a:t>
              </a:r>
              <a:endParaRPr sz="3600" b="0" i="0" u="none" strike="noStrike" cap="none">
                <a:solidFill>
                  <a:srgbClr val="00B050"/>
                </a:solidFill>
                <a:latin typeface="Century Gothic"/>
                <a:ea typeface="Century Gothic"/>
                <a:cs typeface="Century Gothic"/>
                <a:sym typeface="Century Gothic"/>
              </a:endParaRPr>
            </a:p>
            <a:p>
              <a:pPr marL="0" marR="0" lvl="0" indent="0" algn="l" rtl="0">
                <a:lnSpc>
                  <a:spcPct val="100000"/>
                </a:lnSpc>
                <a:spcBef>
                  <a:spcPts val="0"/>
                </a:spcBef>
                <a:spcAft>
                  <a:spcPts val="0"/>
                </a:spcAft>
                <a:buNone/>
              </a:pPr>
              <a:endParaRPr sz="3600" b="0" i="0" u="none" strike="noStrike" cap="none">
                <a:solidFill>
                  <a:srgbClr val="000000"/>
                </a:solidFill>
                <a:latin typeface="Century Gothic"/>
                <a:ea typeface="Century Gothic"/>
                <a:cs typeface="Century Gothic"/>
                <a:sym typeface="Century Gothic"/>
              </a:endParaRPr>
            </a:p>
          </p:txBody>
        </p:sp>
      </p:grpSp>
      <p:sp>
        <p:nvSpPr>
          <p:cNvPr id="1095" name="Google Shape;1095;g3ec111b3fd0_0_356"/>
          <p:cNvSpPr txBox="1"/>
          <p:nvPr/>
        </p:nvSpPr>
        <p:spPr>
          <a:xfrm>
            <a:off x="1793100" y="312365"/>
            <a:ext cx="16269000" cy="7851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4200" b="1" i="0" u="none" strike="noStrike" cap="none">
                <a:solidFill>
                  <a:schemeClr val="lt1"/>
                </a:solidFill>
                <a:latin typeface="Century Gothic"/>
                <a:ea typeface="Century Gothic"/>
                <a:cs typeface="Century Gothic"/>
                <a:sym typeface="Century Gothic"/>
              </a:rPr>
              <a:t>Des résultats à l’évaluation</a:t>
            </a:r>
            <a:endParaRPr sz="150" b="0" i="0" u="none" strike="noStrike" cap="none">
              <a:solidFill>
                <a:srgbClr val="000000"/>
              </a:solidFill>
              <a:latin typeface="Century Gothic"/>
              <a:ea typeface="Century Gothic"/>
              <a:cs typeface="Century Gothic"/>
              <a:sym typeface="Century Gothic"/>
            </a:endParaRPr>
          </a:p>
        </p:txBody>
      </p:sp>
      <p:sp>
        <p:nvSpPr>
          <p:cNvPr id="1096" name="Google Shape;1096;g3ec111b3fd0_0_356"/>
          <p:cNvSpPr txBox="1"/>
          <p:nvPr/>
        </p:nvSpPr>
        <p:spPr>
          <a:xfrm>
            <a:off x="1098656" y="2574605"/>
            <a:ext cx="5416800" cy="18009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FFC000"/>
                </a:solidFill>
                <a:latin typeface="Century Gothic"/>
                <a:ea typeface="Century Gothic"/>
                <a:cs typeface="Century Gothic"/>
                <a:sym typeface="Century Gothic"/>
              </a:rPr>
              <a:t>Pollution lumineuse</a:t>
            </a:r>
            <a:endParaRPr sz="2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3600" b="1" i="0" u="none" strike="noStrike" cap="none">
                <a:solidFill>
                  <a:srgbClr val="FFC000"/>
                </a:solidFill>
                <a:latin typeface="Century Gothic"/>
                <a:ea typeface="Century Gothic"/>
                <a:cs typeface="Century Gothic"/>
                <a:sym typeface="Century Gothic"/>
              </a:rPr>
              <a:t>(depuis le sol)</a:t>
            </a:r>
            <a:endParaRPr sz="3600" b="0" i="0" u="none" strike="noStrike" cap="none">
              <a:solidFill>
                <a:srgbClr val="FFC000"/>
              </a:solidFill>
              <a:latin typeface="Century Gothic"/>
              <a:ea typeface="Century Gothic"/>
              <a:cs typeface="Century Gothic"/>
              <a:sym typeface="Century Gothic"/>
            </a:endParaRPr>
          </a:p>
          <a:p>
            <a:pPr marL="0" marR="0" lvl="0" indent="0" algn="l" rtl="0">
              <a:lnSpc>
                <a:spcPct val="100000"/>
              </a:lnSpc>
              <a:spcBef>
                <a:spcPts val="0"/>
              </a:spcBef>
              <a:spcAft>
                <a:spcPts val="0"/>
              </a:spcAft>
              <a:buNone/>
            </a:pPr>
            <a:endParaRPr sz="3600" b="0" i="0" u="none" strike="noStrike" cap="none">
              <a:solidFill>
                <a:srgbClr val="FFC000"/>
              </a:solidFill>
              <a:latin typeface="Century Gothic"/>
              <a:ea typeface="Century Gothic"/>
              <a:cs typeface="Century Gothic"/>
              <a:sym typeface="Century Gothic"/>
            </a:endParaRPr>
          </a:p>
        </p:txBody>
      </p:sp>
      <p:sp>
        <p:nvSpPr>
          <p:cNvPr id="1097" name="Google Shape;1097;g3ec111b3fd0_0_356"/>
          <p:cNvSpPr txBox="1"/>
          <p:nvPr/>
        </p:nvSpPr>
        <p:spPr>
          <a:xfrm>
            <a:off x="12111542" y="2827598"/>
            <a:ext cx="4024800" cy="6927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007490"/>
                </a:solidFill>
                <a:latin typeface="Century Gothic"/>
                <a:ea typeface="Century Gothic"/>
                <a:cs typeface="Century Gothic"/>
                <a:sym typeface="Century Gothic"/>
              </a:rPr>
              <a:t>Sociologie</a:t>
            </a:r>
            <a:endParaRPr sz="3600" b="0" i="0" u="none" strike="noStrike" cap="none">
              <a:solidFill>
                <a:srgbClr val="007490"/>
              </a:solidFill>
              <a:latin typeface="Century Gothic"/>
              <a:ea typeface="Century Gothic"/>
              <a:cs typeface="Century Gothic"/>
              <a:sym typeface="Century Gothic"/>
            </a:endParaRPr>
          </a:p>
        </p:txBody>
      </p:sp>
      <p:pic>
        <p:nvPicPr>
          <p:cNvPr id="1098" name="Google Shape;1098;g3ec111b3fd0_0_356"/>
          <p:cNvPicPr preferRelativeResize="0"/>
          <p:nvPr/>
        </p:nvPicPr>
        <p:blipFill rotWithShape="1">
          <a:blip r:embed="rId10">
            <a:alphaModFix/>
          </a:blip>
          <a:srcRect/>
          <a:stretch/>
        </p:blipFill>
        <p:spPr>
          <a:xfrm>
            <a:off x="12584400" y="4162442"/>
            <a:ext cx="2756769" cy="2756769"/>
          </a:xfrm>
          <a:prstGeom prst="rect">
            <a:avLst/>
          </a:prstGeom>
          <a:noFill/>
          <a:ln>
            <a:noFill/>
          </a:ln>
        </p:spPr>
      </p:pic>
      <p:sp>
        <p:nvSpPr>
          <p:cNvPr id="1099" name="Google Shape;1099;g3ec111b3fd0_0_356"/>
          <p:cNvSpPr txBox="1"/>
          <p:nvPr/>
        </p:nvSpPr>
        <p:spPr>
          <a:xfrm>
            <a:off x="1624326" y="8224733"/>
            <a:ext cx="4187100" cy="8772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Century Gothic"/>
                <a:ea typeface="Century Gothic"/>
                <a:cs typeface="Century Gothic"/>
                <a:sym typeface="Century Gothic"/>
              </a:rPr>
              <a:t>Effectivité de la réduction de la pollution lumineuse</a:t>
            </a:r>
            <a:endParaRPr sz="2100" b="0" i="0" u="none" strike="noStrike" cap="none">
              <a:solidFill>
                <a:srgbClr val="000000"/>
              </a:solidFill>
              <a:latin typeface="Arial"/>
              <a:ea typeface="Arial"/>
              <a:cs typeface="Arial"/>
              <a:sym typeface="Arial"/>
            </a:endParaRPr>
          </a:p>
        </p:txBody>
      </p:sp>
      <p:sp>
        <p:nvSpPr>
          <p:cNvPr id="1100" name="Google Shape;1100;g3ec111b3fd0_0_356"/>
          <p:cNvSpPr txBox="1"/>
          <p:nvPr/>
        </p:nvSpPr>
        <p:spPr>
          <a:xfrm>
            <a:off x="7006109" y="8224733"/>
            <a:ext cx="4187100" cy="8772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Century Gothic"/>
                <a:ea typeface="Century Gothic"/>
                <a:cs typeface="Century Gothic"/>
                <a:sym typeface="Century Gothic"/>
              </a:rPr>
              <a:t>Efficacité de  la restauration</a:t>
            </a:r>
            <a:endParaRPr sz="2100" b="0" i="0" u="none" strike="noStrike" cap="none">
              <a:solidFill>
                <a:srgbClr val="000000"/>
              </a:solidFill>
              <a:latin typeface="Arial"/>
              <a:ea typeface="Arial"/>
              <a:cs typeface="Arial"/>
              <a:sym typeface="Arial"/>
            </a:endParaRPr>
          </a:p>
        </p:txBody>
      </p:sp>
      <p:sp>
        <p:nvSpPr>
          <p:cNvPr id="1101" name="Google Shape;1101;g3ec111b3fd0_0_356"/>
          <p:cNvSpPr txBox="1"/>
          <p:nvPr/>
        </p:nvSpPr>
        <p:spPr>
          <a:xfrm>
            <a:off x="11800542" y="8409399"/>
            <a:ext cx="4187100" cy="5079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Century Gothic"/>
                <a:ea typeface="Century Gothic"/>
                <a:cs typeface="Century Gothic"/>
                <a:sym typeface="Century Gothic"/>
              </a:rPr>
              <a:t>Perception et acceptation</a:t>
            </a:r>
            <a:endParaRPr sz="2100" b="0" i="0" u="none" strike="noStrike" cap="none">
              <a:solidFill>
                <a:srgbClr val="000000"/>
              </a:solidFill>
              <a:latin typeface="Arial"/>
              <a:ea typeface="Arial"/>
              <a:cs typeface="Arial"/>
              <a:sym typeface="Arial"/>
            </a:endParaRPr>
          </a:p>
        </p:txBody>
      </p:sp>
      <p:sp>
        <p:nvSpPr>
          <p:cNvPr id="1102" name="Google Shape;1102;g3ec111b3fd0_0_356"/>
          <p:cNvSpPr/>
          <p:nvPr/>
        </p:nvSpPr>
        <p:spPr>
          <a:xfrm>
            <a:off x="3365693" y="7284730"/>
            <a:ext cx="727200" cy="644400"/>
          </a:xfrm>
          <a:prstGeom prst="downArrow">
            <a:avLst>
              <a:gd name="adj1" fmla="val 50000"/>
              <a:gd name="adj2" fmla="val 50000"/>
            </a:avLst>
          </a:prstGeom>
          <a:solidFill>
            <a:srgbClr val="23286F"/>
          </a:solidFill>
          <a:ln w="25400" cap="flat" cmpd="sng">
            <a:solidFill>
              <a:srgbClr val="1C3052"/>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2100" b="0" i="0" u="none" strike="noStrike" cap="none">
              <a:solidFill>
                <a:schemeClr val="lt1"/>
              </a:solidFill>
              <a:latin typeface="Arial"/>
              <a:ea typeface="Arial"/>
              <a:cs typeface="Arial"/>
              <a:sym typeface="Arial"/>
            </a:endParaRPr>
          </a:p>
        </p:txBody>
      </p:sp>
      <p:sp>
        <p:nvSpPr>
          <p:cNvPr id="1103" name="Google Shape;1103;g3ec111b3fd0_0_356"/>
          <p:cNvSpPr/>
          <p:nvPr/>
        </p:nvSpPr>
        <p:spPr>
          <a:xfrm>
            <a:off x="8761808" y="7284730"/>
            <a:ext cx="727200" cy="644400"/>
          </a:xfrm>
          <a:prstGeom prst="downArrow">
            <a:avLst>
              <a:gd name="adj1" fmla="val 50000"/>
              <a:gd name="adj2" fmla="val 50000"/>
            </a:avLst>
          </a:prstGeom>
          <a:solidFill>
            <a:srgbClr val="23286F"/>
          </a:solidFill>
          <a:ln w="25400" cap="flat" cmpd="sng">
            <a:solidFill>
              <a:srgbClr val="1C3052"/>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2100" b="0" i="0" u="none" strike="noStrike" cap="none">
              <a:solidFill>
                <a:schemeClr val="lt1"/>
              </a:solidFill>
              <a:latin typeface="Arial"/>
              <a:ea typeface="Arial"/>
              <a:cs typeface="Arial"/>
              <a:sym typeface="Arial"/>
            </a:endParaRPr>
          </a:p>
        </p:txBody>
      </p:sp>
      <p:sp>
        <p:nvSpPr>
          <p:cNvPr id="1104" name="Google Shape;1104;g3ec111b3fd0_0_356"/>
          <p:cNvSpPr/>
          <p:nvPr/>
        </p:nvSpPr>
        <p:spPr>
          <a:xfrm>
            <a:off x="13530480" y="7284728"/>
            <a:ext cx="727200" cy="644400"/>
          </a:xfrm>
          <a:prstGeom prst="downArrow">
            <a:avLst>
              <a:gd name="adj1" fmla="val 50000"/>
              <a:gd name="adj2" fmla="val 50000"/>
            </a:avLst>
          </a:prstGeom>
          <a:solidFill>
            <a:srgbClr val="23286F"/>
          </a:solidFill>
          <a:ln w="25400" cap="flat" cmpd="sng">
            <a:solidFill>
              <a:srgbClr val="1C3052"/>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2100" b="0" i="0" u="none" strike="noStrike" cap="none">
              <a:solidFill>
                <a:schemeClr val="lt1"/>
              </a:solidFill>
              <a:latin typeface="Arial"/>
              <a:ea typeface="Arial"/>
              <a:cs typeface="Arial"/>
              <a:sym typeface="Arial"/>
            </a:endParaRPr>
          </a:p>
        </p:txBody>
      </p:sp>
      <p:sp>
        <p:nvSpPr>
          <p:cNvPr id="1105" name="Google Shape;1105;g3ec111b3fd0_0_356"/>
          <p:cNvSpPr/>
          <p:nvPr/>
        </p:nvSpPr>
        <p:spPr>
          <a:xfrm>
            <a:off x="754319" y="2177358"/>
            <a:ext cx="15580800" cy="7522500"/>
          </a:xfrm>
          <a:prstGeom prst="ellipse">
            <a:avLst/>
          </a:prstGeom>
          <a:noFill/>
          <a:ln w="57150" cap="flat" cmpd="sng">
            <a:solidFill>
              <a:srgbClr val="31859B"/>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9900" b="0" i="0" u="none" strike="noStrike" cap="none">
                <a:solidFill>
                  <a:schemeClr val="accent5"/>
                </a:solidFill>
                <a:latin typeface="Arial"/>
                <a:ea typeface="Arial"/>
                <a:cs typeface="Arial"/>
                <a:sym typeface="Arial"/>
              </a:rPr>
              <a:t>????</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pic>
        <p:nvPicPr>
          <p:cNvPr id="1110" name="Google Shape;1110;g3ec111b3fd0_0_381"/>
          <p:cNvPicPr preferRelativeResize="0"/>
          <p:nvPr/>
        </p:nvPicPr>
        <p:blipFill rotWithShape="1">
          <a:blip r:embed="rId3">
            <a:alphaModFix/>
          </a:blip>
          <a:srcRect b="28851"/>
          <a:stretch/>
        </p:blipFill>
        <p:spPr>
          <a:xfrm>
            <a:off x="-4998" y="9507"/>
            <a:ext cx="18292992" cy="1618962"/>
          </a:xfrm>
          <a:prstGeom prst="rect">
            <a:avLst/>
          </a:prstGeom>
          <a:noFill/>
          <a:ln>
            <a:noFill/>
          </a:ln>
        </p:spPr>
      </p:pic>
      <p:sp>
        <p:nvSpPr>
          <p:cNvPr id="1111" name="Google Shape;1111;g3ec111b3fd0_0_381"/>
          <p:cNvSpPr txBox="1"/>
          <p:nvPr/>
        </p:nvSpPr>
        <p:spPr>
          <a:xfrm>
            <a:off x="1260958" y="3566751"/>
            <a:ext cx="10343100" cy="44484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PRINCIPE : Outils d’évaluation, de visualisation et de discussion</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	=&gt; évaluation multicritère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	=&gt; sur la base de données de natures différentes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	=&gt; Utilisation d’indicateurs synthétiques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	=&gt; comparaison avec un état « de référence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2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OBJECTIF : AVOIR UNE VISION « GLOBALE » DE LA RESTAURATION</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2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(Ne se substitue pas aux analyses « fines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Arial"/>
              <a:ea typeface="Arial"/>
              <a:cs typeface="Arial"/>
              <a:sym typeface="Arial"/>
            </a:endParaRPr>
          </a:p>
        </p:txBody>
      </p:sp>
      <p:pic>
        <p:nvPicPr>
          <p:cNvPr id="1112" name="Google Shape;1112;g3ec111b3fd0_0_381"/>
          <p:cNvPicPr preferRelativeResize="0"/>
          <p:nvPr/>
        </p:nvPicPr>
        <p:blipFill rotWithShape="1">
          <a:blip r:embed="rId4">
            <a:alphaModFix/>
          </a:blip>
          <a:srcRect b="14770"/>
          <a:stretch/>
        </p:blipFill>
        <p:spPr>
          <a:xfrm>
            <a:off x="11915352" y="3384515"/>
            <a:ext cx="5111690" cy="4811782"/>
          </a:xfrm>
          <a:prstGeom prst="rect">
            <a:avLst/>
          </a:prstGeom>
          <a:solidFill>
            <a:schemeClr val="lt1"/>
          </a:solidFill>
          <a:ln>
            <a:noFill/>
          </a:ln>
        </p:spPr>
      </p:pic>
      <p:sp>
        <p:nvSpPr>
          <p:cNvPr id="1113" name="Google Shape;1113;g3ec111b3fd0_0_381"/>
          <p:cNvSpPr txBox="1">
            <a:spLocks noGrp="1"/>
          </p:cNvSpPr>
          <p:nvPr>
            <p:ph type="ctrTitle"/>
          </p:nvPr>
        </p:nvSpPr>
        <p:spPr>
          <a:xfrm>
            <a:off x="337456" y="1732256"/>
            <a:ext cx="15969300" cy="147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Principe : adapter le principe de la roue du rétablissement (SER)</a:t>
            </a:r>
            <a:endParaRPr/>
          </a:p>
        </p:txBody>
      </p:sp>
      <p:sp>
        <p:nvSpPr>
          <p:cNvPr id="1114" name="Google Shape;1114;g3ec111b3fd0_0_381"/>
          <p:cNvSpPr txBox="1"/>
          <p:nvPr/>
        </p:nvSpPr>
        <p:spPr>
          <a:xfrm>
            <a:off x="12383876" y="8378530"/>
            <a:ext cx="4174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La roue du rétablissement du Polder de l’Islet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(Salgueiro et al., 2023)</a:t>
            </a:r>
            <a:endParaRPr/>
          </a:p>
        </p:txBody>
      </p:sp>
      <p:sp>
        <p:nvSpPr>
          <p:cNvPr id="1115" name="Google Shape;1115;g3ec111b3fd0_0_381"/>
          <p:cNvSpPr txBox="1"/>
          <p:nvPr/>
        </p:nvSpPr>
        <p:spPr>
          <a:xfrm>
            <a:off x="1793100" y="312365"/>
            <a:ext cx="16269000" cy="7851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4200" b="1" i="0" u="none" strike="noStrike" cap="none">
                <a:solidFill>
                  <a:schemeClr val="lt1"/>
                </a:solidFill>
                <a:latin typeface="Century Gothic"/>
                <a:ea typeface="Century Gothic"/>
                <a:cs typeface="Century Gothic"/>
                <a:sym typeface="Century Gothic"/>
              </a:rPr>
              <a:t>Des résultats à l’évaluation</a:t>
            </a:r>
            <a:endParaRPr sz="150" b="0" i="0" u="none" strike="noStrike" cap="none">
              <a:solidFill>
                <a:srgbClr val="000000"/>
              </a:solidFill>
              <a:latin typeface="Century Gothic"/>
              <a:ea typeface="Century Gothic"/>
              <a:cs typeface="Century Gothic"/>
              <a:sym typeface="Century Gothic"/>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pic>
        <p:nvPicPr>
          <p:cNvPr id="1120" name="Google Shape;1120;g3ec111b3fd0_0_390"/>
          <p:cNvPicPr preferRelativeResize="0"/>
          <p:nvPr/>
        </p:nvPicPr>
        <p:blipFill rotWithShape="1">
          <a:blip r:embed="rId3">
            <a:alphaModFix/>
          </a:blip>
          <a:srcRect b="28851"/>
          <a:stretch/>
        </p:blipFill>
        <p:spPr>
          <a:xfrm>
            <a:off x="-4998" y="9507"/>
            <a:ext cx="18292992" cy="1618962"/>
          </a:xfrm>
          <a:prstGeom prst="rect">
            <a:avLst/>
          </a:prstGeom>
          <a:noFill/>
          <a:ln>
            <a:noFill/>
          </a:ln>
        </p:spPr>
      </p:pic>
      <p:sp>
        <p:nvSpPr>
          <p:cNvPr id="1121" name="Google Shape;1121;g3ec111b3fd0_0_390"/>
          <p:cNvSpPr txBox="1">
            <a:spLocks noGrp="1"/>
          </p:cNvSpPr>
          <p:nvPr>
            <p:ph type="ctrTitle"/>
          </p:nvPr>
        </p:nvSpPr>
        <p:spPr>
          <a:xfrm>
            <a:off x="337456" y="1732256"/>
            <a:ext cx="15969300" cy="147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Principe : adapter le principe de la roue du rétablissement (SER)</a:t>
            </a:r>
            <a:endParaRPr/>
          </a:p>
        </p:txBody>
      </p:sp>
      <p:sp>
        <p:nvSpPr>
          <p:cNvPr id="1122" name="Google Shape;1122;g3ec111b3fd0_0_390"/>
          <p:cNvSpPr txBox="1"/>
          <p:nvPr/>
        </p:nvSpPr>
        <p:spPr>
          <a:xfrm>
            <a:off x="975825" y="4035273"/>
            <a:ext cx="51741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400"/>
              <a:buFont typeface="Century Gothic"/>
              <a:buNone/>
            </a:pPr>
            <a:r>
              <a:rPr lang="en-US" sz="2400" b="1" i="0" u="none" strike="noStrike" cap="none">
                <a:solidFill>
                  <a:schemeClr val="dk1"/>
                </a:solidFill>
                <a:latin typeface="Century Gothic"/>
                <a:ea typeface="Century Gothic"/>
                <a:cs typeface="Century Gothic"/>
                <a:sym typeface="Century Gothic"/>
              </a:rPr>
              <a:t>Standards de SER (2019)</a:t>
            </a:r>
            <a:endParaRPr sz="1800" b="0" i="0" u="none" strike="noStrike" cap="none">
              <a:solidFill>
                <a:schemeClr val="dk1"/>
              </a:solidFill>
              <a:latin typeface="Calibri"/>
              <a:ea typeface="Calibri"/>
              <a:cs typeface="Calibri"/>
              <a:sym typeface="Calibri"/>
            </a:endParaRPr>
          </a:p>
        </p:txBody>
      </p:sp>
      <p:sp>
        <p:nvSpPr>
          <p:cNvPr id="1123" name="Google Shape;1123;g3ec111b3fd0_0_390"/>
          <p:cNvSpPr txBox="1"/>
          <p:nvPr/>
        </p:nvSpPr>
        <p:spPr>
          <a:xfrm>
            <a:off x="975825" y="4860785"/>
            <a:ext cx="5646000" cy="2832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1" i="0" u="none" strike="noStrike" cap="small">
                <a:solidFill>
                  <a:schemeClr val="dk1"/>
                </a:solidFill>
                <a:latin typeface="Calibri"/>
                <a:ea typeface="Calibri"/>
                <a:cs typeface="Calibri"/>
                <a:sym typeface="Calibri"/>
              </a:rPr>
              <a:t>Six Attributs des écosystèmes (restaurés)</a:t>
            </a:r>
            <a:endParaRPr sz="2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1200"/>
              </a:spcBef>
              <a:spcAft>
                <a:spcPts val="0"/>
              </a:spcAft>
              <a:buClr>
                <a:schemeClr val="lt1"/>
              </a:buClr>
              <a:buSzPts val="2000"/>
              <a:buFont typeface="Noto Sans Symbols"/>
              <a:buChar char="➢"/>
            </a:pPr>
            <a:r>
              <a:rPr lang="en-US" sz="2400" b="0" i="0" u="none" strike="noStrike" cap="none">
                <a:solidFill>
                  <a:schemeClr val="dk1"/>
                </a:solidFill>
                <a:latin typeface="Calibri"/>
                <a:ea typeface="Calibri"/>
                <a:cs typeface="Calibri"/>
                <a:sym typeface="Calibri"/>
              </a:rPr>
              <a:t>Composition spécifique</a:t>
            </a:r>
            <a:endParaRPr sz="2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2000"/>
              <a:buFont typeface="Noto Sans Symbols"/>
              <a:buChar char="➢"/>
            </a:pPr>
            <a:r>
              <a:rPr lang="en-US" sz="2400" b="0" i="0" u="none" strike="noStrike" cap="none">
                <a:solidFill>
                  <a:schemeClr val="dk1"/>
                </a:solidFill>
                <a:latin typeface="Calibri"/>
                <a:ea typeface="Calibri"/>
                <a:cs typeface="Calibri"/>
                <a:sym typeface="Calibri"/>
              </a:rPr>
              <a:t>Diversité structurelle</a:t>
            </a:r>
            <a:endParaRPr sz="2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2000"/>
              <a:buFont typeface="Noto Sans Symbols"/>
              <a:buChar char="➢"/>
            </a:pPr>
            <a:r>
              <a:rPr lang="en-US" sz="2400" b="0" i="0" u="none" strike="noStrike" cap="none">
                <a:solidFill>
                  <a:schemeClr val="dk1"/>
                </a:solidFill>
                <a:latin typeface="Calibri"/>
                <a:ea typeface="Calibri"/>
                <a:cs typeface="Calibri"/>
                <a:sym typeface="Calibri"/>
              </a:rPr>
              <a:t>Fonctions de l’écosystème</a:t>
            </a:r>
            <a:endParaRPr sz="2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2000"/>
              <a:buFont typeface="Noto Sans Symbols"/>
              <a:buChar char="➢"/>
            </a:pPr>
            <a:r>
              <a:rPr lang="en-US" sz="2400" b="0" i="0" u="none" strike="noStrike" cap="none">
                <a:solidFill>
                  <a:schemeClr val="dk1"/>
                </a:solidFill>
                <a:latin typeface="Calibri"/>
                <a:ea typeface="Calibri"/>
                <a:cs typeface="Calibri"/>
                <a:sym typeface="Calibri"/>
              </a:rPr>
              <a:t>Échanges externes</a:t>
            </a:r>
            <a:endParaRPr sz="2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2000"/>
              <a:buFont typeface="Noto Sans Symbols"/>
              <a:buChar char="➢"/>
            </a:pPr>
            <a:r>
              <a:rPr lang="en-US" sz="2400" b="0" i="0" u="none" strike="noStrike" cap="none">
                <a:solidFill>
                  <a:schemeClr val="dk1"/>
                </a:solidFill>
                <a:latin typeface="Calibri"/>
                <a:ea typeface="Calibri"/>
                <a:cs typeface="Calibri"/>
                <a:sym typeface="Calibri"/>
              </a:rPr>
              <a:t>Absence de menace</a:t>
            </a:r>
            <a:endParaRPr sz="2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2000"/>
              <a:buFont typeface="Noto Sans Symbols"/>
              <a:buChar char="➢"/>
            </a:pPr>
            <a:r>
              <a:rPr lang="en-US" sz="2400" b="0" i="0" u="none" strike="noStrike" cap="none">
                <a:solidFill>
                  <a:schemeClr val="dk1"/>
                </a:solidFill>
                <a:latin typeface="Calibri"/>
                <a:ea typeface="Calibri"/>
                <a:cs typeface="Calibri"/>
                <a:sym typeface="Calibri"/>
              </a:rPr>
              <a:t>Conditions Physiques</a:t>
            </a:r>
            <a:endParaRPr sz="2000" b="0" i="0" u="none" strike="noStrike" cap="none">
              <a:solidFill>
                <a:schemeClr val="dk1"/>
              </a:solidFill>
              <a:latin typeface="Calibri"/>
              <a:ea typeface="Calibri"/>
              <a:cs typeface="Calibri"/>
              <a:sym typeface="Calibri"/>
            </a:endParaRPr>
          </a:p>
        </p:txBody>
      </p:sp>
      <p:sp>
        <p:nvSpPr>
          <p:cNvPr id="1124" name="Google Shape;1124;g3ec111b3fd0_0_390"/>
          <p:cNvSpPr txBox="1"/>
          <p:nvPr/>
        </p:nvSpPr>
        <p:spPr>
          <a:xfrm>
            <a:off x="8202373" y="4860785"/>
            <a:ext cx="4334700" cy="172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1" i="0" u="none" strike="noStrike" cap="small">
                <a:solidFill>
                  <a:schemeClr val="dk1"/>
                </a:solidFill>
                <a:latin typeface="Calibri"/>
                <a:ea typeface="Calibri"/>
                <a:cs typeface="Calibri"/>
                <a:sym typeface="Calibri"/>
              </a:rPr>
              <a:t>Indicateurs </a:t>
            </a:r>
            <a:endParaRPr sz="1400" b="0" i="0" u="none" strike="noStrike" cap="none">
              <a:solidFill>
                <a:schemeClr val="dk1"/>
              </a:solidFill>
              <a:latin typeface="Arial"/>
              <a:ea typeface="Arial"/>
              <a:cs typeface="Arial"/>
              <a:sym typeface="Arial"/>
            </a:endParaRPr>
          </a:p>
          <a:p>
            <a:pPr marL="457200" marR="0" lvl="0" indent="-381000" algn="l" rtl="0">
              <a:lnSpc>
                <a:spcPct val="100000"/>
              </a:lnSpc>
              <a:spcBef>
                <a:spcPts val="1200"/>
              </a:spcBef>
              <a:spcAft>
                <a:spcPts val="0"/>
              </a:spcAft>
              <a:buClr>
                <a:schemeClr val="lt1"/>
              </a:buClr>
              <a:buSzPts val="2400"/>
              <a:buFont typeface="Calibri"/>
              <a:buChar char="➢"/>
            </a:pPr>
            <a:r>
              <a:rPr lang="en-US" sz="2400" b="0" i="0" u="none" strike="noStrike" cap="none">
                <a:solidFill>
                  <a:schemeClr val="dk1"/>
                </a:solidFill>
                <a:latin typeface="Calibri"/>
                <a:ea typeface="Calibri"/>
                <a:cs typeface="Calibri"/>
                <a:sym typeface="Calibri"/>
              </a:rPr>
              <a:t>Observations</a:t>
            </a:r>
            <a:endParaRPr sz="2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2000"/>
              <a:buFont typeface="Noto Sans Symbols"/>
              <a:buChar char="➢"/>
            </a:pPr>
            <a:r>
              <a:rPr lang="en-US" sz="2400" b="0" i="0" u="none" strike="noStrike" cap="none">
                <a:solidFill>
                  <a:schemeClr val="dk1"/>
                </a:solidFill>
                <a:latin typeface="Calibri"/>
                <a:ea typeface="Calibri"/>
                <a:cs typeface="Calibri"/>
                <a:sym typeface="Calibri"/>
              </a:rPr>
              <a:t>  Dire d’expert </a:t>
            </a:r>
            <a:endParaRPr sz="2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2000"/>
              <a:buFont typeface="Noto Sans Symbols"/>
              <a:buChar char="➢"/>
            </a:pPr>
            <a:r>
              <a:rPr lang="en-US" sz="2400" b="0" i="0" u="none" strike="noStrike" cap="none">
                <a:solidFill>
                  <a:schemeClr val="dk1"/>
                </a:solidFill>
                <a:latin typeface="Calibri"/>
                <a:ea typeface="Calibri"/>
                <a:cs typeface="Calibri"/>
                <a:sym typeface="Calibri"/>
              </a:rPr>
              <a:t>  Comparaison avec référence</a:t>
            </a:r>
            <a:endParaRPr sz="2000" b="0" i="0" u="none" strike="noStrike" cap="none">
              <a:solidFill>
                <a:schemeClr val="dk1"/>
              </a:solidFill>
              <a:latin typeface="Calibri"/>
              <a:ea typeface="Calibri"/>
              <a:cs typeface="Calibri"/>
              <a:sym typeface="Calibri"/>
            </a:endParaRPr>
          </a:p>
        </p:txBody>
      </p:sp>
      <p:sp>
        <p:nvSpPr>
          <p:cNvPr id="1125" name="Google Shape;1125;g3ec111b3fd0_0_390"/>
          <p:cNvSpPr txBox="1"/>
          <p:nvPr/>
        </p:nvSpPr>
        <p:spPr>
          <a:xfrm>
            <a:off x="8202373" y="7001912"/>
            <a:ext cx="32373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Calibri"/>
              <a:buNone/>
            </a:pPr>
            <a:r>
              <a:rPr lang="en-US" sz="2800" b="1" i="0" u="none" strike="noStrike" cap="small">
                <a:solidFill>
                  <a:schemeClr val="dk1"/>
                </a:solidFill>
                <a:latin typeface="Calibri"/>
                <a:ea typeface="Calibri"/>
                <a:cs typeface="Calibri"/>
                <a:sym typeface="Calibri"/>
              </a:rPr>
              <a:t>Analyse</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Calibri"/>
              <a:buNone/>
            </a:pPr>
            <a:r>
              <a:rPr lang="en-US" sz="2800" b="1" i="0" u="none" strike="noStrike" cap="small">
                <a:solidFill>
                  <a:schemeClr val="dk1"/>
                </a:solidFill>
                <a:latin typeface="Calibri"/>
                <a:ea typeface="Calibri"/>
                <a:cs typeface="Calibri"/>
                <a:sym typeface="Calibri"/>
              </a:rPr>
              <a:t>évaluation 5 étoiles</a:t>
            </a:r>
            <a:endParaRPr sz="2400" b="0" i="0" u="none" strike="noStrike" cap="none">
              <a:solidFill>
                <a:schemeClr val="dk1"/>
              </a:solidFill>
              <a:latin typeface="Calibri"/>
              <a:ea typeface="Calibri"/>
              <a:cs typeface="Calibri"/>
              <a:sym typeface="Calibri"/>
            </a:endParaRPr>
          </a:p>
        </p:txBody>
      </p:sp>
      <p:sp>
        <p:nvSpPr>
          <p:cNvPr id="1126" name="Google Shape;1126;g3ec111b3fd0_0_390"/>
          <p:cNvSpPr/>
          <p:nvPr/>
        </p:nvSpPr>
        <p:spPr>
          <a:xfrm>
            <a:off x="6303577" y="4999931"/>
            <a:ext cx="1108500" cy="149700"/>
          </a:xfrm>
          <a:prstGeom prst="rightArrow">
            <a:avLst>
              <a:gd name="adj1" fmla="val 50000"/>
              <a:gd name="adj2" fmla="val 50000"/>
            </a:avLst>
          </a:prstGeom>
          <a:solidFill>
            <a:srgbClr val="3F3F3F"/>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27" name="Google Shape;1127;g3ec111b3fd0_0_390"/>
          <p:cNvSpPr/>
          <p:nvPr/>
        </p:nvSpPr>
        <p:spPr>
          <a:xfrm>
            <a:off x="7789939" y="7015732"/>
            <a:ext cx="312900" cy="738600"/>
          </a:xfrm>
          <a:prstGeom prst="rightArrow">
            <a:avLst>
              <a:gd name="adj1" fmla="val 50000"/>
              <a:gd name="adj2" fmla="val 50000"/>
            </a:avLst>
          </a:prstGeom>
          <a:solidFill>
            <a:srgbClr val="595959"/>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28" name="Google Shape;1128;g3ec111b3fd0_0_390"/>
          <p:cNvSpPr/>
          <p:nvPr/>
        </p:nvSpPr>
        <p:spPr>
          <a:xfrm>
            <a:off x="1729482" y="9176562"/>
            <a:ext cx="2065800" cy="738600"/>
          </a:xfrm>
          <a:prstGeom prst="rightArrow">
            <a:avLst>
              <a:gd name="adj1" fmla="val 50000"/>
              <a:gd name="adj2" fmla="val 50000"/>
            </a:avLst>
          </a:prstGeom>
          <a:solidFill>
            <a:srgbClr val="595959"/>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29" name="Google Shape;1129;g3ec111b3fd0_0_390"/>
          <p:cNvSpPr txBox="1"/>
          <p:nvPr/>
        </p:nvSpPr>
        <p:spPr>
          <a:xfrm>
            <a:off x="4201125" y="8807468"/>
            <a:ext cx="10810200" cy="14700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chemeClr val="dk1"/>
              </a:buClr>
              <a:buSzPts val="1800"/>
              <a:buFont typeface="Calibri"/>
              <a:buNone/>
            </a:pPr>
            <a:r>
              <a:rPr lang="en-US" sz="3600" b="0" i="0" u="none" strike="noStrike" cap="none">
                <a:solidFill>
                  <a:schemeClr val="dk1"/>
                </a:solidFill>
                <a:latin typeface="Calibri"/>
                <a:ea typeface="Calibri"/>
                <a:cs typeface="Calibri"/>
                <a:sym typeface="Calibri"/>
              </a:rPr>
              <a:t>Centrée biodiversité, mais généralisable à d’autres sujets</a:t>
            </a:r>
            <a:endParaRPr/>
          </a:p>
        </p:txBody>
      </p:sp>
      <p:pic>
        <p:nvPicPr>
          <p:cNvPr id="1130" name="Google Shape;1130;g3ec111b3fd0_0_390"/>
          <p:cNvPicPr preferRelativeResize="0"/>
          <p:nvPr/>
        </p:nvPicPr>
        <p:blipFill rotWithShape="1">
          <a:blip r:embed="rId4">
            <a:alphaModFix/>
          </a:blip>
          <a:srcRect b="14770"/>
          <a:stretch/>
        </p:blipFill>
        <p:spPr>
          <a:xfrm>
            <a:off x="11915352" y="3384515"/>
            <a:ext cx="5111690" cy="4811782"/>
          </a:xfrm>
          <a:prstGeom prst="rect">
            <a:avLst/>
          </a:prstGeom>
          <a:solidFill>
            <a:schemeClr val="lt1"/>
          </a:solidFill>
          <a:ln>
            <a:noFill/>
          </a:ln>
        </p:spPr>
      </p:pic>
      <p:sp>
        <p:nvSpPr>
          <p:cNvPr id="1131" name="Google Shape;1131;g3ec111b3fd0_0_390"/>
          <p:cNvSpPr txBox="1"/>
          <p:nvPr/>
        </p:nvSpPr>
        <p:spPr>
          <a:xfrm>
            <a:off x="12383876" y="8378530"/>
            <a:ext cx="4174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La roue du rétablissement du Polder de l’Islet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(Salgueiro et al., 2023)</a:t>
            </a:r>
            <a:endParaRPr/>
          </a:p>
        </p:txBody>
      </p:sp>
      <p:sp>
        <p:nvSpPr>
          <p:cNvPr id="1132" name="Google Shape;1132;g3ec111b3fd0_0_390"/>
          <p:cNvSpPr txBox="1"/>
          <p:nvPr/>
        </p:nvSpPr>
        <p:spPr>
          <a:xfrm>
            <a:off x="1793100" y="312365"/>
            <a:ext cx="16269000" cy="7851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4200" b="1" i="0" u="none" strike="noStrike" cap="none">
                <a:solidFill>
                  <a:schemeClr val="lt1"/>
                </a:solidFill>
                <a:latin typeface="Century Gothic"/>
                <a:ea typeface="Century Gothic"/>
                <a:cs typeface="Century Gothic"/>
                <a:sym typeface="Century Gothic"/>
              </a:rPr>
              <a:t>Des résultats à l’évaluation</a:t>
            </a:r>
            <a:endParaRPr sz="150" b="0" i="0" u="none" strike="noStrike" cap="none">
              <a:solidFill>
                <a:srgbClr val="000000"/>
              </a:solidFill>
              <a:latin typeface="Century Gothic"/>
              <a:ea typeface="Century Gothic"/>
              <a:cs typeface="Century Gothic"/>
              <a:sym typeface="Century Gothic"/>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137"/>
        <p:cNvGrpSpPr/>
        <p:nvPr/>
      </p:nvGrpSpPr>
      <p:grpSpPr>
        <a:xfrm>
          <a:off x="0" y="0"/>
          <a:ext cx="0" cy="0"/>
          <a:chOff x="0" y="0"/>
          <a:chExt cx="0" cy="0"/>
        </a:xfrm>
      </p:grpSpPr>
      <p:pic>
        <p:nvPicPr>
          <p:cNvPr id="1138" name="Google Shape;1138;g3ec111b3fd0_0_406"/>
          <p:cNvPicPr preferRelativeResize="0"/>
          <p:nvPr/>
        </p:nvPicPr>
        <p:blipFill rotWithShape="1">
          <a:blip r:embed="rId3">
            <a:alphaModFix/>
          </a:blip>
          <a:srcRect b="28851"/>
          <a:stretch/>
        </p:blipFill>
        <p:spPr>
          <a:xfrm>
            <a:off x="-4998" y="9507"/>
            <a:ext cx="18292992" cy="1618962"/>
          </a:xfrm>
          <a:prstGeom prst="rect">
            <a:avLst/>
          </a:prstGeom>
          <a:noFill/>
          <a:ln>
            <a:noFill/>
          </a:ln>
        </p:spPr>
      </p:pic>
      <p:sp>
        <p:nvSpPr>
          <p:cNvPr id="1139" name="Google Shape;1139;g3ec111b3fd0_0_406"/>
          <p:cNvSpPr txBox="1">
            <a:spLocks noGrp="1"/>
          </p:cNvSpPr>
          <p:nvPr>
            <p:ph type="sldNum" idx="12"/>
          </p:nvPr>
        </p:nvSpPr>
        <p:spPr>
          <a:xfrm>
            <a:off x="12784946" y="9703457"/>
            <a:ext cx="4114800" cy="547800"/>
          </a:xfrm>
          <a:prstGeom prst="rect">
            <a:avLst/>
          </a:prstGeom>
          <a:noFill/>
          <a:ln>
            <a:noFill/>
          </a:ln>
        </p:spPr>
        <p:txBody>
          <a:bodyPr spcFirstLastPara="1" wrap="square" lIns="137125" tIns="68550" rIns="137125" bIns="6855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55</a:t>
            </a:fld>
            <a:endParaRPr/>
          </a:p>
        </p:txBody>
      </p:sp>
      <p:sp>
        <p:nvSpPr>
          <p:cNvPr id="1140" name="Google Shape;1140;g3ec111b3fd0_0_406"/>
          <p:cNvSpPr txBox="1"/>
          <p:nvPr/>
        </p:nvSpPr>
        <p:spPr>
          <a:xfrm>
            <a:off x="1793100" y="312365"/>
            <a:ext cx="16269000" cy="7851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4200" b="1" i="0" u="none" strike="noStrike" cap="none">
                <a:solidFill>
                  <a:schemeClr val="lt1"/>
                </a:solidFill>
                <a:latin typeface="Century Gothic"/>
                <a:ea typeface="Century Gothic"/>
                <a:cs typeface="Century Gothic"/>
                <a:sym typeface="Century Gothic"/>
              </a:rPr>
              <a:t>Des résultats à l’évaluation</a:t>
            </a:r>
            <a:endParaRPr sz="150" b="0" i="0" u="none" strike="noStrike" cap="none">
              <a:solidFill>
                <a:srgbClr val="000000"/>
              </a:solidFill>
              <a:latin typeface="Century Gothic"/>
              <a:ea typeface="Century Gothic"/>
              <a:cs typeface="Century Gothic"/>
              <a:sym typeface="Century Gothic"/>
            </a:endParaRPr>
          </a:p>
        </p:txBody>
      </p:sp>
      <p:grpSp>
        <p:nvGrpSpPr>
          <p:cNvPr id="1141" name="Google Shape;1141;g3ec111b3fd0_0_406"/>
          <p:cNvGrpSpPr/>
          <p:nvPr/>
        </p:nvGrpSpPr>
        <p:grpSpPr>
          <a:xfrm>
            <a:off x="891794" y="2263222"/>
            <a:ext cx="15288090" cy="6198055"/>
            <a:chOff x="891794" y="2263222"/>
            <a:chExt cx="15288090" cy="6198055"/>
          </a:xfrm>
        </p:grpSpPr>
        <p:pic>
          <p:nvPicPr>
            <p:cNvPr id="1142" name="Google Shape;1142;g3ec111b3fd0_0_406"/>
            <p:cNvPicPr preferRelativeResize="0"/>
            <p:nvPr/>
          </p:nvPicPr>
          <p:blipFill rotWithShape="1">
            <a:blip r:embed="rId4">
              <a:alphaModFix/>
            </a:blip>
            <a:srcRect/>
            <a:stretch/>
          </p:blipFill>
          <p:spPr>
            <a:xfrm>
              <a:off x="6375077" y="2928543"/>
              <a:ext cx="4785066" cy="5532734"/>
            </a:xfrm>
            <a:prstGeom prst="rect">
              <a:avLst/>
            </a:prstGeom>
            <a:noFill/>
            <a:ln>
              <a:noFill/>
            </a:ln>
          </p:spPr>
        </p:pic>
        <p:pic>
          <p:nvPicPr>
            <p:cNvPr id="1143" name="Google Shape;1143;g3ec111b3fd0_0_406"/>
            <p:cNvPicPr preferRelativeResize="0"/>
            <p:nvPr/>
          </p:nvPicPr>
          <p:blipFill rotWithShape="1">
            <a:blip r:embed="rId4">
              <a:alphaModFix/>
            </a:blip>
            <a:srcRect/>
            <a:stretch/>
          </p:blipFill>
          <p:spPr>
            <a:xfrm>
              <a:off x="986721" y="2928543"/>
              <a:ext cx="4785066" cy="5532734"/>
            </a:xfrm>
            <a:prstGeom prst="rect">
              <a:avLst/>
            </a:prstGeom>
            <a:noFill/>
            <a:ln>
              <a:noFill/>
            </a:ln>
          </p:spPr>
        </p:pic>
        <p:sp>
          <p:nvSpPr>
            <p:cNvPr id="1144" name="Google Shape;1144;g3ec111b3fd0_0_406"/>
            <p:cNvSpPr txBox="1"/>
            <p:nvPr/>
          </p:nvSpPr>
          <p:spPr>
            <a:xfrm>
              <a:off x="6799946" y="2263222"/>
              <a:ext cx="4024800" cy="6927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00B050"/>
                  </a:solidFill>
                  <a:latin typeface="Century Gothic"/>
                  <a:ea typeface="Century Gothic"/>
                  <a:cs typeface="Century Gothic"/>
                  <a:sym typeface="Century Gothic"/>
                </a:rPr>
                <a:t>Biodiversité </a:t>
              </a:r>
              <a:endParaRPr sz="3600" b="0" i="0" u="none" strike="noStrike" cap="none">
                <a:solidFill>
                  <a:srgbClr val="00B050"/>
                </a:solidFill>
                <a:latin typeface="Century Gothic"/>
                <a:ea typeface="Century Gothic"/>
                <a:cs typeface="Century Gothic"/>
                <a:sym typeface="Century Gothic"/>
              </a:endParaRPr>
            </a:p>
          </p:txBody>
        </p:sp>
        <p:sp>
          <p:nvSpPr>
            <p:cNvPr id="1145" name="Google Shape;1145;g3ec111b3fd0_0_406"/>
            <p:cNvSpPr txBox="1"/>
            <p:nvPr/>
          </p:nvSpPr>
          <p:spPr>
            <a:xfrm>
              <a:off x="891794" y="2263222"/>
              <a:ext cx="5416800" cy="6927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FFC000"/>
                  </a:solidFill>
                  <a:latin typeface="Century Gothic"/>
                  <a:ea typeface="Century Gothic"/>
                  <a:cs typeface="Century Gothic"/>
                  <a:sym typeface="Century Gothic"/>
                </a:rPr>
                <a:t>Pollution lumineuse</a:t>
              </a:r>
              <a:endParaRPr sz="2100" b="0" i="0" u="none" strike="noStrike" cap="none">
                <a:solidFill>
                  <a:srgbClr val="000000"/>
                </a:solidFill>
                <a:latin typeface="Arial"/>
                <a:ea typeface="Arial"/>
                <a:cs typeface="Arial"/>
                <a:sym typeface="Arial"/>
              </a:endParaRPr>
            </a:p>
          </p:txBody>
        </p:sp>
        <p:sp>
          <p:nvSpPr>
            <p:cNvPr id="1146" name="Google Shape;1146;g3ec111b3fd0_0_406"/>
            <p:cNvSpPr txBox="1"/>
            <p:nvPr/>
          </p:nvSpPr>
          <p:spPr>
            <a:xfrm>
              <a:off x="12155084" y="2263222"/>
              <a:ext cx="4024800" cy="6927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007490"/>
                  </a:solidFill>
                  <a:latin typeface="Century Gothic"/>
                  <a:ea typeface="Century Gothic"/>
                  <a:cs typeface="Century Gothic"/>
                  <a:sym typeface="Century Gothic"/>
                </a:rPr>
                <a:t>Sociologie</a:t>
              </a:r>
              <a:endParaRPr sz="3600" b="0" i="0" u="none" strike="noStrike" cap="none">
                <a:solidFill>
                  <a:srgbClr val="007490"/>
                </a:solidFill>
                <a:latin typeface="Century Gothic"/>
                <a:ea typeface="Century Gothic"/>
                <a:cs typeface="Century Gothic"/>
                <a:sym typeface="Century Gothic"/>
              </a:endParaRPr>
            </a:p>
          </p:txBody>
        </p:sp>
      </p:grpSp>
      <p:sp>
        <p:nvSpPr>
          <p:cNvPr id="1147" name="Google Shape;1147;g3ec111b3fd0_0_406"/>
          <p:cNvSpPr txBox="1"/>
          <p:nvPr/>
        </p:nvSpPr>
        <p:spPr>
          <a:xfrm>
            <a:off x="1066589" y="8742808"/>
            <a:ext cx="5302500" cy="8772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Century Gothic"/>
                <a:ea typeface="Century Gothic"/>
                <a:cs typeface="Century Gothic"/>
                <a:sym typeface="Century Gothic"/>
              </a:rPr>
              <a:t>Roue de la pollution lumineuse</a:t>
            </a:r>
            <a:endParaRPr/>
          </a:p>
          <a:p>
            <a:pPr marL="0" marR="0" lvl="0" indent="0" algn="ctr" rtl="0">
              <a:lnSpc>
                <a:spcPct val="100000"/>
              </a:lnSpc>
              <a:spcBef>
                <a:spcPts val="0"/>
              </a:spcBef>
              <a:spcAft>
                <a:spcPts val="0"/>
              </a:spcAft>
              <a:buNone/>
            </a:pPr>
            <a:r>
              <a:rPr lang="en-US" sz="2400" b="1" i="0" u="none" strike="noStrike" cap="none">
                <a:solidFill>
                  <a:srgbClr val="000000"/>
                </a:solidFill>
                <a:latin typeface="Century Gothic"/>
                <a:ea typeface="Century Gothic"/>
                <a:cs typeface="Century Gothic"/>
                <a:sym typeface="Century Gothic"/>
              </a:rPr>
              <a:t>(critères physiques et techniques)</a:t>
            </a:r>
            <a:endParaRPr sz="2100" b="0" i="0" u="none" strike="noStrike" cap="none">
              <a:solidFill>
                <a:srgbClr val="000000"/>
              </a:solidFill>
              <a:latin typeface="Arial"/>
              <a:ea typeface="Arial"/>
              <a:cs typeface="Arial"/>
              <a:sym typeface="Arial"/>
            </a:endParaRPr>
          </a:p>
        </p:txBody>
      </p:sp>
      <p:sp>
        <p:nvSpPr>
          <p:cNvPr id="1148" name="Google Shape;1148;g3ec111b3fd0_0_406"/>
          <p:cNvSpPr txBox="1"/>
          <p:nvPr/>
        </p:nvSpPr>
        <p:spPr>
          <a:xfrm>
            <a:off x="6925597" y="8803546"/>
            <a:ext cx="4187100" cy="8772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Century Gothic"/>
                <a:ea typeface="Century Gothic"/>
                <a:cs typeface="Century Gothic"/>
                <a:sym typeface="Century Gothic"/>
              </a:rPr>
              <a:t>Roue Biodiversité</a:t>
            </a:r>
            <a:endParaRPr/>
          </a:p>
          <a:p>
            <a:pPr marL="0" marR="0" lvl="0" indent="0" algn="ctr" rtl="0">
              <a:lnSpc>
                <a:spcPct val="100000"/>
              </a:lnSpc>
              <a:spcBef>
                <a:spcPts val="0"/>
              </a:spcBef>
              <a:spcAft>
                <a:spcPts val="0"/>
              </a:spcAft>
              <a:buNone/>
            </a:pPr>
            <a:r>
              <a:rPr lang="en-US" sz="2400" b="1" i="0" u="none" strike="noStrike" cap="none">
                <a:solidFill>
                  <a:srgbClr val="000000"/>
                </a:solidFill>
                <a:latin typeface="Century Gothic"/>
                <a:ea typeface="Century Gothic"/>
                <a:cs typeface="Century Gothic"/>
                <a:sym typeface="Century Gothic"/>
              </a:rPr>
              <a:t>(proche SER)</a:t>
            </a:r>
            <a:endParaRPr sz="2100" b="0" i="0" u="none" strike="noStrike" cap="none">
              <a:solidFill>
                <a:srgbClr val="000000"/>
              </a:solidFill>
              <a:latin typeface="Arial"/>
              <a:ea typeface="Arial"/>
              <a:cs typeface="Arial"/>
              <a:sym typeface="Arial"/>
            </a:endParaRPr>
          </a:p>
        </p:txBody>
      </p:sp>
      <p:sp>
        <p:nvSpPr>
          <p:cNvPr id="1149" name="Google Shape;1149;g3ec111b3fd0_0_406"/>
          <p:cNvSpPr txBox="1"/>
          <p:nvPr/>
        </p:nvSpPr>
        <p:spPr>
          <a:xfrm>
            <a:off x="11949331" y="8742808"/>
            <a:ext cx="4187100" cy="8772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Century Gothic"/>
                <a:ea typeface="Century Gothic"/>
                <a:cs typeface="Century Gothic"/>
                <a:sym typeface="Century Gothic"/>
              </a:rPr>
              <a:t>Roue Socio-territoriale</a:t>
            </a:r>
            <a:endParaRPr/>
          </a:p>
          <a:p>
            <a:pPr marL="0" marR="0" lvl="0" indent="0" algn="ctr" rtl="0">
              <a:lnSpc>
                <a:spcPct val="100000"/>
              </a:lnSpc>
              <a:spcBef>
                <a:spcPts val="0"/>
              </a:spcBef>
              <a:spcAft>
                <a:spcPts val="0"/>
              </a:spcAft>
              <a:buNone/>
            </a:pPr>
            <a:r>
              <a:rPr lang="en-US" sz="2400" b="1" i="0" u="none" strike="noStrike" cap="none">
                <a:solidFill>
                  <a:srgbClr val="000000"/>
                </a:solidFill>
                <a:latin typeface="Century Gothic"/>
                <a:ea typeface="Century Gothic"/>
                <a:cs typeface="Century Gothic"/>
                <a:sym typeface="Century Gothic"/>
              </a:rPr>
              <a:t>(Gallet et al., 2026)</a:t>
            </a:r>
            <a:endParaRPr sz="2100" b="0" i="0" u="none" strike="noStrike" cap="none">
              <a:solidFill>
                <a:srgbClr val="000000"/>
              </a:solidFill>
              <a:latin typeface="Arial"/>
              <a:ea typeface="Arial"/>
              <a:cs typeface="Arial"/>
              <a:sym typeface="Arial"/>
            </a:endParaRPr>
          </a:p>
        </p:txBody>
      </p:sp>
      <p:sp>
        <p:nvSpPr>
          <p:cNvPr id="1150" name="Google Shape;1150;g3ec111b3fd0_0_406"/>
          <p:cNvSpPr/>
          <p:nvPr/>
        </p:nvSpPr>
        <p:spPr>
          <a:xfrm>
            <a:off x="3193051" y="8036439"/>
            <a:ext cx="727200" cy="644400"/>
          </a:xfrm>
          <a:prstGeom prst="downArrow">
            <a:avLst>
              <a:gd name="adj1" fmla="val 50000"/>
              <a:gd name="adj2" fmla="val 50000"/>
            </a:avLst>
          </a:prstGeom>
          <a:solidFill>
            <a:srgbClr val="23286F"/>
          </a:solidFill>
          <a:ln w="25400" cap="flat" cmpd="sng">
            <a:solidFill>
              <a:srgbClr val="1C3052"/>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2100" b="0" i="0" u="none" strike="noStrike" cap="none">
              <a:solidFill>
                <a:schemeClr val="lt1"/>
              </a:solidFill>
              <a:latin typeface="Arial"/>
              <a:ea typeface="Arial"/>
              <a:cs typeface="Arial"/>
              <a:sym typeface="Arial"/>
            </a:endParaRPr>
          </a:p>
        </p:txBody>
      </p:sp>
      <p:sp>
        <p:nvSpPr>
          <p:cNvPr id="1151" name="Google Shape;1151;g3ec111b3fd0_0_406"/>
          <p:cNvSpPr/>
          <p:nvPr/>
        </p:nvSpPr>
        <p:spPr>
          <a:xfrm>
            <a:off x="8490835" y="8036439"/>
            <a:ext cx="727200" cy="644400"/>
          </a:xfrm>
          <a:prstGeom prst="downArrow">
            <a:avLst>
              <a:gd name="adj1" fmla="val 50000"/>
              <a:gd name="adj2" fmla="val 50000"/>
            </a:avLst>
          </a:prstGeom>
          <a:solidFill>
            <a:srgbClr val="23286F"/>
          </a:solidFill>
          <a:ln w="25400" cap="flat" cmpd="sng">
            <a:solidFill>
              <a:srgbClr val="1C3052"/>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2100" b="0" i="0" u="none" strike="noStrike" cap="none">
              <a:solidFill>
                <a:schemeClr val="lt1"/>
              </a:solidFill>
              <a:latin typeface="Arial"/>
              <a:ea typeface="Arial"/>
              <a:cs typeface="Arial"/>
              <a:sym typeface="Arial"/>
            </a:endParaRPr>
          </a:p>
        </p:txBody>
      </p:sp>
      <p:sp>
        <p:nvSpPr>
          <p:cNvPr id="1152" name="Google Shape;1152;g3ec111b3fd0_0_406"/>
          <p:cNvSpPr/>
          <p:nvPr/>
        </p:nvSpPr>
        <p:spPr>
          <a:xfrm>
            <a:off x="13392792" y="8036439"/>
            <a:ext cx="727200" cy="644400"/>
          </a:xfrm>
          <a:prstGeom prst="downArrow">
            <a:avLst>
              <a:gd name="adj1" fmla="val 50000"/>
              <a:gd name="adj2" fmla="val 50000"/>
            </a:avLst>
          </a:prstGeom>
          <a:solidFill>
            <a:srgbClr val="23286F"/>
          </a:solidFill>
          <a:ln w="25400" cap="flat" cmpd="sng">
            <a:solidFill>
              <a:srgbClr val="1C3052"/>
            </a:solidFill>
            <a:prstDash val="solid"/>
            <a:round/>
            <a:headEnd type="none" w="sm" len="sm"/>
            <a:tailEnd type="none" w="sm" len="sm"/>
          </a:ln>
        </p:spPr>
        <p:txBody>
          <a:bodyPr spcFirstLastPara="1" wrap="square" lIns="137125" tIns="68550" rIns="137125" bIns="68550" anchor="ctr" anchorCtr="0">
            <a:noAutofit/>
          </a:bodyPr>
          <a:lstStyle/>
          <a:p>
            <a:pPr marL="0" marR="0" lvl="0" indent="0" algn="ctr" rtl="0">
              <a:lnSpc>
                <a:spcPct val="100000"/>
              </a:lnSpc>
              <a:spcBef>
                <a:spcPts val="0"/>
              </a:spcBef>
              <a:spcAft>
                <a:spcPts val="0"/>
              </a:spcAft>
              <a:buNone/>
            </a:pPr>
            <a:endParaRPr sz="2100" b="0" i="0" u="none" strike="noStrike" cap="none">
              <a:solidFill>
                <a:schemeClr val="lt1"/>
              </a:solidFill>
              <a:latin typeface="Arial"/>
              <a:ea typeface="Arial"/>
              <a:cs typeface="Arial"/>
              <a:sym typeface="Arial"/>
            </a:endParaRPr>
          </a:p>
        </p:txBody>
      </p:sp>
      <p:pic>
        <p:nvPicPr>
          <p:cNvPr id="1153" name="Google Shape;1153;g3ec111b3fd0_0_406"/>
          <p:cNvPicPr preferRelativeResize="0"/>
          <p:nvPr/>
        </p:nvPicPr>
        <p:blipFill rotWithShape="1">
          <a:blip r:embed="rId5">
            <a:alphaModFix/>
          </a:blip>
          <a:srcRect/>
          <a:stretch/>
        </p:blipFill>
        <p:spPr>
          <a:xfrm>
            <a:off x="11936996" y="3039205"/>
            <a:ext cx="4702522" cy="5055211"/>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157"/>
        <p:cNvGrpSpPr/>
        <p:nvPr/>
      </p:nvGrpSpPr>
      <p:grpSpPr>
        <a:xfrm>
          <a:off x="0" y="0"/>
          <a:ext cx="0" cy="0"/>
          <a:chOff x="0" y="0"/>
          <a:chExt cx="0" cy="0"/>
        </a:xfrm>
      </p:grpSpPr>
      <p:sp>
        <p:nvSpPr>
          <p:cNvPr id="1158" name="Google Shape;1158;g3ec111b3fd0_0_426"/>
          <p:cNvSpPr txBox="1"/>
          <p:nvPr/>
        </p:nvSpPr>
        <p:spPr>
          <a:xfrm>
            <a:off x="12644112" y="7166281"/>
            <a:ext cx="5643900" cy="119820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4400"/>
              <a:buFont typeface="Aharoni"/>
              <a:buNone/>
            </a:pPr>
            <a:r>
              <a:rPr lang="en-US" sz="2700" b="0" i="0" u="none" strike="noStrike" cap="none">
                <a:solidFill>
                  <a:schemeClr val="dk1"/>
                </a:solidFill>
                <a:latin typeface="Century Gothic"/>
                <a:ea typeface="Century Gothic"/>
                <a:cs typeface="Century Gothic"/>
                <a:sym typeface="Century Gothic"/>
              </a:rPr>
              <a:t>GLOBAL NIGHT RECOVERY WHEEL</a:t>
            </a:r>
            <a:endParaRPr/>
          </a:p>
        </p:txBody>
      </p:sp>
      <p:pic>
        <p:nvPicPr>
          <p:cNvPr id="1159" name="Google Shape;1159;g3ec111b3fd0_0_426"/>
          <p:cNvPicPr preferRelativeResize="0"/>
          <p:nvPr/>
        </p:nvPicPr>
        <p:blipFill rotWithShape="1">
          <a:blip r:embed="rId3">
            <a:alphaModFix/>
          </a:blip>
          <a:srcRect/>
          <a:stretch/>
        </p:blipFill>
        <p:spPr>
          <a:xfrm>
            <a:off x="8629823" y="5992815"/>
            <a:ext cx="3713890" cy="4294185"/>
          </a:xfrm>
          <a:prstGeom prst="rect">
            <a:avLst/>
          </a:prstGeom>
          <a:noFill/>
          <a:ln>
            <a:noFill/>
          </a:ln>
        </p:spPr>
      </p:pic>
      <p:pic>
        <p:nvPicPr>
          <p:cNvPr id="1160" name="Google Shape;1160;g3ec111b3fd0_0_426"/>
          <p:cNvPicPr preferRelativeResize="0"/>
          <p:nvPr/>
        </p:nvPicPr>
        <p:blipFill rotWithShape="1">
          <a:blip r:embed="rId4">
            <a:alphaModFix/>
          </a:blip>
          <a:srcRect/>
          <a:stretch/>
        </p:blipFill>
        <p:spPr>
          <a:xfrm>
            <a:off x="-4998" y="2"/>
            <a:ext cx="18292992" cy="1846199"/>
          </a:xfrm>
          <a:prstGeom prst="rect">
            <a:avLst/>
          </a:prstGeom>
          <a:noFill/>
          <a:ln>
            <a:noFill/>
          </a:ln>
        </p:spPr>
      </p:pic>
      <p:sp>
        <p:nvSpPr>
          <p:cNvPr id="1161" name="Google Shape;1161;g3ec111b3fd0_0_426"/>
          <p:cNvSpPr txBox="1"/>
          <p:nvPr/>
        </p:nvSpPr>
        <p:spPr>
          <a:xfrm>
            <a:off x="2122119" y="180609"/>
            <a:ext cx="15773400" cy="1544100"/>
          </a:xfrm>
          <a:prstGeom prst="rect">
            <a:avLst/>
          </a:prstGeom>
          <a:noFill/>
          <a:ln>
            <a:noFill/>
          </a:ln>
        </p:spPr>
        <p:txBody>
          <a:bodyPr spcFirstLastPara="1" wrap="square" lIns="137125" tIns="68550" rIns="137125" bIns="68550" anchor="ctr" anchorCtr="0">
            <a:normAutofit/>
          </a:bodyPr>
          <a:lstStyle/>
          <a:p>
            <a:pPr marL="0" marR="0" lvl="0" indent="0" algn="r" rtl="0">
              <a:lnSpc>
                <a:spcPct val="90000"/>
              </a:lnSpc>
              <a:spcBef>
                <a:spcPts val="0"/>
              </a:spcBef>
              <a:spcAft>
                <a:spcPts val="0"/>
              </a:spcAft>
              <a:buClr>
                <a:schemeClr val="dk1"/>
              </a:buClr>
              <a:buSzPts val="4400"/>
              <a:buFont typeface="Aharoni"/>
              <a:buNone/>
            </a:pPr>
            <a:r>
              <a:rPr lang="en-US" sz="4800" b="0" i="0" u="none" strike="noStrike" cap="none">
                <a:solidFill>
                  <a:schemeClr val="lt1"/>
                </a:solidFill>
                <a:latin typeface="Aharoni"/>
                <a:ea typeface="Aharoni"/>
                <a:cs typeface="Aharoni"/>
                <a:sym typeface="Aharoni"/>
              </a:rPr>
              <a:t>Une roue ou des roues !</a:t>
            </a:r>
            <a:endParaRPr/>
          </a:p>
        </p:txBody>
      </p:sp>
      <p:sp>
        <p:nvSpPr>
          <p:cNvPr id="1162" name="Google Shape;1162;g3ec111b3fd0_0_426"/>
          <p:cNvSpPr txBox="1"/>
          <p:nvPr/>
        </p:nvSpPr>
        <p:spPr>
          <a:xfrm>
            <a:off x="1172076" y="3457485"/>
            <a:ext cx="6050100" cy="22935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SYNTHÈSES THÉMATIQUES</a:t>
            </a:r>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 Demande un ensemble de données important </a:t>
            </a:r>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 apporte une information précise</a:t>
            </a:r>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 approches et discussions techniques</a:t>
            </a:r>
            <a:endParaRPr sz="1400" b="0" i="0" u="none" strike="noStrike" cap="none">
              <a:solidFill>
                <a:schemeClr val="dk1"/>
              </a:solidFill>
              <a:latin typeface="Arial"/>
              <a:ea typeface="Arial"/>
              <a:cs typeface="Arial"/>
              <a:sym typeface="Arial"/>
            </a:endParaRPr>
          </a:p>
        </p:txBody>
      </p:sp>
      <p:grpSp>
        <p:nvGrpSpPr>
          <p:cNvPr id="1163" name="Google Shape;1163;g3ec111b3fd0_0_426"/>
          <p:cNvGrpSpPr/>
          <p:nvPr/>
        </p:nvGrpSpPr>
        <p:grpSpPr>
          <a:xfrm>
            <a:off x="7025106" y="2191243"/>
            <a:ext cx="10116000" cy="3950640"/>
            <a:chOff x="677775" y="2263222"/>
            <a:chExt cx="15870725" cy="6198055"/>
          </a:xfrm>
        </p:grpSpPr>
        <p:pic>
          <p:nvPicPr>
            <p:cNvPr id="1164" name="Google Shape;1164;g3ec111b3fd0_0_426"/>
            <p:cNvPicPr preferRelativeResize="0"/>
            <p:nvPr/>
          </p:nvPicPr>
          <p:blipFill rotWithShape="1">
            <a:blip r:embed="rId5">
              <a:alphaModFix/>
            </a:blip>
            <a:srcRect/>
            <a:stretch/>
          </p:blipFill>
          <p:spPr>
            <a:xfrm>
              <a:off x="11763434" y="2928543"/>
              <a:ext cx="4785066" cy="5532734"/>
            </a:xfrm>
            <a:prstGeom prst="rect">
              <a:avLst/>
            </a:prstGeom>
            <a:noFill/>
            <a:ln>
              <a:noFill/>
            </a:ln>
          </p:spPr>
        </p:pic>
        <p:pic>
          <p:nvPicPr>
            <p:cNvPr id="1165" name="Google Shape;1165;g3ec111b3fd0_0_426"/>
            <p:cNvPicPr preferRelativeResize="0"/>
            <p:nvPr/>
          </p:nvPicPr>
          <p:blipFill rotWithShape="1">
            <a:blip r:embed="rId5">
              <a:alphaModFix/>
            </a:blip>
            <a:srcRect/>
            <a:stretch/>
          </p:blipFill>
          <p:spPr>
            <a:xfrm>
              <a:off x="6375077" y="2928543"/>
              <a:ext cx="4785066" cy="5532734"/>
            </a:xfrm>
            <a:prstGeom prst="rect">
              <a:avLst/>
            </a:prstGeom>
            <a:noFill/>
            <a:ln>
              <a:noFill/>
            </a:ln>
          </p:spPr>
        </p:pic>
        <p:pic>
          <p:nvPicPr>
            <p:cNvPr id="1166" name="Google Shape;1166;g3ec111b3fd0_0_426"/>
            <p:cNvPicPr preferRelativeResize="0"/>
            <p:nvPr/>
          </p:nvPicPr>
          <p:blipFill rotWithShape="1">
            <a:blip r:embed="rId5">
              <a:alphaModFix/>
            </a:blip>
            <a:srcRect/>
            <a:stretch/>
          </p:blipFill>
          <p:spPr>
            <a:xfrm>
              <a:off x="986721" y="2928543"/>
              <a:ext cx="4785066" cy="5532734"/>
            </a:xfrm>
            <a:prstGeom prst="rect">
              <a:avLst/>
            </a:prstGeom>
            <a:noFill/>
            <a:ln>
              <a:noFill/>
            </a:ln>
          </p:spPr>
        </p:pic>
        <p:sp>
          <p:nvSpPr>
            <p:cNvPr id="1167" name="Google Shape;1167;g3ec111b3fd0_0_426"/>
            <p:cNvSpPr txBox="1"/>
            <p:nvPr/>
          </p:nvSpPr>
          <p:spPr>
            <a:xfrm>
              <a:off x="6635999" y="2263222"/>
              <a:ext cx="4024800" cy="7968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B050"/>
                  </a:solidFill>
                  <a:latin typeface="Century Gothic"/>
                  <a:ea typeface="Century Gothic"/>
                  <a:cs typeface="Century Gothic"/>
                  <a:sym typeface="Century Gothic"/>
                </a:rPr>
                <a:t>Biodiversité </a:t>
              </a:r>
              <a:endParaRPr sz="2400" b="0" i="0" u="none" strike="noStrike" cap="none">
                <a:solidFill>
                  <a:srgbClr val="00B050"/>
                </a:solidFill>
                <a:latin typeface="Century Gothic"/>
                <a:ea typeface="Century Gothic"/>
                <a:cs typeface="Century Gothic"/>
                <a:sym typeface="Century Gothic"/>
              </a:endParaRPr>
            </a:p>
          </p:txBody>
        </p:sp>
        <p:sp>
          <p:nvSpPr>
            <p:cNvPr id="1168" name="Google Shape;1168;g3ec111b3fd0_0_426"/>
            <p:cNvSpPr txBox="1"/>
            <p:nvPr/>
          </p:nvSpPr>
          <p:spPr>
            <a:xfrm>
              <a:off x="677775" y="2263222"/>
              <a:ext cx="5416800" cy="7968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FFC000"/>
                  </a:solidFill>
                  <a:latin typeface="Century Gothic"/>
                  <a:ea typeface="Century Gothic"/>
                  <a:cs typeface="Century Gothic"/>
                  <a:sym typeface="Century Gothic"/>
                </a:rPr>
                <a:t>Pollution lumineuse</a:t>
              </a:r>
              <a:endParaRPr sz="1600" b="0" i="0" u="none" strike="noStrike" cap="none">
                <a:solidFill>
                  <a:srgbClr val="000000"/>
                </a:solidFill>
                <a:latin typeface="Arial"/>
                <a:ea typeface="Arial"/>
                <a:cs typeface="Arial"/>
                <a:sym typeface="Arial"/>
              </a:endParaRPr>
            </a:p>
          </p:txBody>
        </p:sp>
        <p:sp>
          <p:nvSpPr>
            <p:cNvPr id="1169" name="Google Shape;1169;g3ec111b3fd0_0_426"/>
            <p:cNvSpPr txBox="1"/>
            <p:nvPr/>
          </p:nvSpPr>
          <p:spPr>
            <a:xfrm>
              <a:off x="12155085" y="2263222"/>
              <a:ext cx="4024800" cy="796800"/>
            </a:xfrm>
            <a:prstGeom prst="rect">
              <a:avLst/>
            </a:prstGeom>
            <a:noFill/>
            <a:ln>
              <a:noFill/>
            </a:ln>
          </p:spPr>
          <p:txBody>
            <a:bodyPr spcFirstLastPara="1" wrap="square" lIns="137125" tIns="68550" rIns="137125" bIns="6855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7490"/>
                  </a:solidFill>
                  <a:latin typeface="Century Gothic"/>
                  <a:ea typeface="Century Gothic"/>
                  <a:cs typeface="Century Gothic"/>
                  <a:sym typeface="Century Gothic"/>
                </a:rPr>
                <a:t>Sociologie</a:t>
              </a:r>
              <a:endParaRPr sz="2400" b="0" i="0" u="none" strike="noStrike" cap="none">
                <a:solidFill>
                  <a:srgbClr val="007490"/>
                </a:solidFill>
                <a:latin typeface="Century Gothic"/>
                <a:ea typeface="Century Gothic"/>
                <a:cs typeface="Century Gothic"/>
                <a:sym typeface="Century Gothic"/>
              </a:endParaRPr>
            </a:p>
          </p:txBody>
        </p:sp>
      </p:grpSp>
      <p:sp>
        <p:nvSpPr>
          <p:cNvPr id="1170" name="Google Shape;1170;g3ec111b3fd0_0_426"/>
          <p:cNvSpPr txBox="1"/>
          <p:nvPr/>
        </p:nvSpPr>
        <p:spPr>
          <a:xfrm>
            <a:off x="1172075" y="7089201"/>
            <a:ext cx="10343100" cy="18624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SYNTHÈSE GLOBALE</a:t>
            </a:r>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 nécessite des données/observations</a:t>
            </a:r>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 vision globale</a:t>
            </a:r>
            <a:endParaRPr/>
          </a:p>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 outil de discussion</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pic>
        <p:nvPicPr>
          <p:cNvPr id="1175" name="Google Shape;1175;g3ec111b3fd0_0_442"/>
          <p:cNvPicPr preferRelativeResize="0"/>
          <p:nvPr/>
        </p:nvPicPr>
        <p:blipFill rotWithShape="1">
          <a:blip r:embed="rId3">
            <a:alphaModFix/>
          </a:blip>
          <a:srcRect/>
          <a:stretch/>
        </p:blipFill>
        <p:spPr>
          <a:xfrm>
            <a:off x="10278533" y="2789443"/>
            <a:ext cx="6570133" cy="7596716"/>
          </a:xfrm>
          <a:prstGeom prst="rect">
            <a:avLst/>
          </a:prstGeom>
          <a:noFill/>
          <a:ln>
            <a:noFill/>
          </a:ln>
        </p:spPr>
      </p:pic>
      <p:pic>
        <p:nvPicPr>
          <p:cNvPr id="1176" name="Google Shape;1176;g3ec111b3fd0_0_442"/>
          <p:cNvPicPr preferRelativeResize="0"/>
          <p:nvPr/>
        </p:nvPicPr>
        <p:blipFill rotWithShape="1">
          <a:blip r:embed="rId4">
            <a:alphaModFix/>
          </a:blip>
          <a:srcRect/>
          <a:stretch/>
        </p:blipFill>
        <p:spPr>
          <a:xfrm>
            <a:off x="381000" y="8857039"/>
            <a:ext cx="2528518" cy="1786779"/>
          </a:xfrm>
          <a:prstGeom prst="rect">
            <a:avLst/>
          </a:prstGeom>
          <a:noFill/>
          <a:ln>
            <a:noFill/>
          </a:ln>
        </p:spPr>
      </p:pic>
      <p:sp>
        <p:nvSpPr>
          <p:cNvPr id="1177" name="Google Shape;1177;g3ec111b3fd0_0_442"/>
          <p:cNvSpPr txBox="1"/>
          <p:nvPr/>
        </p:nvSpPr>
        <p:spPr>
          <a:xfrm>
            <a:off x="3581400" y="9632993"/>
            <a:ext cx="40260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Clr>
                <a:srgbClr val="000000"/>
              </a:buClr>
              <a:buSzPts val="1399"/>
              <a:buFont typeface="Arial"/>
              <a:buNone/>
            </a:pPr>
            <a:r>
              <a:rPr lang="en-US" sz="1399" b="0" i="0" u="none" strike="noStrike" cap="none">
                <a:solidFill>
                  <a:srgbClr val="15263F"/>
                </a:solidFill>
                <a:latin typeface="Fjalla One"/>
                <a:ea typeface="Fjalla One"/>
                <a:cs typeface="Fjalla One"/>
                <a:sym typeface="Fjalla One"/>
              </a:rPr>
              <a:t>Titre de la conférence / de l’atelier</a:t>
            </a:r>
            <a:endParaRPr sz="1399" b="0" i="0" u="none" strike="noStrike" cap="none">
              <a:solidFill>
                <a:srgbClr val="15263F"/>
              </a:solidFill>
              <a:latin typeface="Fjalla One"/>
              <a:ea typeface="Fjalla One"/>
              <a:cs typeface="Fjalla One"/>
              <a:sym typeface="Fjalla One"/>
            </a:endParaRPr>
          </a:p>
        </p:txBody>
      </p:sp>
      <p:pic>
        <p:nvPicPr>
          <p:cNvPr id="1178" name="Google Shape;1178;g3ec111b3fd0_0_442"/>
          <p:cNvPicPr preferRelativeResize="0"/>
          <p:nvPr/>
        </p:nvPicPr>
        <p:blipFill rotWithShape="1">
          <a:blip r:embed="rId5">
            <a:alphaModFix/>
          </a:blip>
          <a:srcRect b="28851"/>
          <a:stretch/>
        </p:blipFill>
        <p:spPr>
          <a:xfrm>
            <a:off x="-4998" y="3"/>
            <a:ext cx="18292992" cy="1618962"/>
          </a:xfrm>
          <a:prstGeom prst="rect">
            <a:avLst/>
          </a:prstGeom>
          <a:noFill/>
          <a:ln>
            <a:noFill/>
          </a:ln>
        </p:spPr>
      </p:pic>
      <p:sp>
        <p:nvSpPr>
          <p:cNvPr id="1179" name="Google Shape;1179;g3ec111b3fd0_0_442"/>
          <p:cNvSpPr txBox="1"/>
          <p:nvPr/>
        </p:nvSpPr>
        <p:spPr>
          <a:xfrm>
            <a:off x="1793100" y="302861"/>
            <a:ext cx="16269000" cy="7851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4200" b="1" i="0" u="none" strike="noStrike" cap="none" dirty="0">
                <a:solidFill>
                  <a:schemeClr val="lt1"/>
                </a:solidFill>
                <a:latin typeface="Century Gothic"/>
                <a:ea typeface="Century Gothic"/>
                <a:cs typeface="Century Gothic"/>
                <a:sym typeface="Century Gothic"/>
              </a:rPr>
              <a:t>The global Night Recovery Wheel</a:t>
            </a:r>
            <a:endParaRPr sz="150" b="0" i="0" u="none" strike="noStrike" cap="none" dirty="0">
              <a:solidFill>
                <a:srgbClr val="000000"/>
              </a:solidFill>
              <a:latin typeface="Century Gothic"/>
              <a:ea typeface="Century Gothic"/>
              <a:cs typeface="Century Gothic"/>
              <a:sym typeface="Century Gothic"/>
            </a:endParaRPr>
          </a:p>
        </p:txBody>
      </p:sp>
      <p:sp>
        <p:nvSpPr>
          <p:cNvPr id="1180" name="Google Shape;1180;g3ec111b3fd0_0_442"/>
          <p:cNvSpPr txBox="1"/>
          <p:nvPr/>
        </p:nvSpPr>
        <p:spPr>
          <a:xfrm>
            <a:off x="10709273" y="2190322"/>
            <a:ext cx="6139500" cy="119820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4400"/>
              <a:buFont typeface="Aharoni"/>
              <a:buNone/>
            </a:pPr>
            <a:r>
              <a:rPr lang="en-US" sz="2700" b="0" i="0" u="none" strike="noStrike" cap="none">
                <a:solidFill>
                  <a:schemeClr val="dk1"/>
                </a:solidFill>
                <a:latin typeface="Century Gothic"/>
                <a:ea typeface="Century Gothic"/>
                <a:cs typeface="Century Gothic"/>
                <a:sym typeface="Century Gothic"/>
              </a:rPr>
              <a:t>GLOBAL NIGHT RECOVERY WHEEL</a:t>
            </a:r>
            <a:endParaRPr/>
          </a:p>
        </p:txBody>
      </p:sp>
      <p:sp>
        <p:nvSpPr>
          <p:cNvPr id="1181" name="Google Shape;1181;g3ec111b3fd0_0_442"/>
          <p:cNvSpPr txBox="1"/>
          <p:nvPr/>
        </p:nvSpPr>
        <p:spPr>
          <a:xfrm>
            <a:off x="988229" y="2508826"/>
            <a:ext cx="6050100" cy="7851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Six attributs, 18 indicateurs</a:t>
            </a:r>
            <a:endParaRPr/>
          </a:p>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182" name="Google Shape;1182;g3ec111b3fd0_0_442"/>
          <p:cNvPicPr preferRelativeResize="0"/>
          <p:nvPr/>
        </p:nvPicPr>
        <p:blipFill rotWithShape="1">
          <a:blip r:embed="rId6">
            <a:alphaModFix/>
          </a:blip>
          <a:srcRect/>
          <a:stretch/>
        </p:blipFill>
        <p:spPr>
          <a:xfrm>
            <a:off x="1381798" y="3848020"/>
            <a:ext cx="7759699" cy="36957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186"/>
        <p:cNvGrpSpPr/>
        <p:nvPr/>
      </p:nvGrpSpPr>
      <p:grpSpPr>
        <a:xfrm>
          <a:off x="0" y="0"/>
          <a:ext cx="0" cy="0"/>
          <a:chOff x="0" y="0"/>
          <a:chExt cx="0" cy="0"/>
        </a:xfrm>
      </p:grpSpPr>
      <p:pic>
        <p:nvPicPr>
          <p:cNvPr id="1187" name="Google Shape;1187;g3ec111b3fd0_0_453"/>
          <p:cNvPicPr preferRelativeResize="0"/>
          <p:nvPr/>
        </p:nvPicPr>
        <p:blipFill rotWithShape="1">
          <a:blip r:embed="rId3">
            <a:alphaModFix/>
          </a:blip>
          <a:srcRect/>
          <a:stretch/>
        </p:blipFill>
        <p:spPr>
          <a:xfrm>
            <a:off x="381000" y="8857039"/>
            <a:ext cx="2528518" cy="1786779"/>
          </a:xfrm>
          <a:prstGeom prst="rect">
            <a:avLst/>
          </a:prstGeom>
          <a:noFill/>
          <a:ln>
            <a:noFill/>
          </a:ln>
        </p:spPr>
      </p:pic>
      <p:sp>
        <p:nvSpPr>
          <p:cNvPr id="1188" name="Google Shape;1188;g3ec111b3fd0_0_453"/>
          <p:cNvSpPr txBox="1"/>
          <p:nvPr/>
        </p:nvSpPr>
        <p:spPr>
          <a:xfrm>
            <a:off x="3581400" y="9632993"/>
            <a:ext cx="40260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Clr>
                <a:srgbClr val="000000"/>
              </a:buClr>
              <a:buSzPts val="1399"/>
              <a:buFont typeface="Arial"/>
              <a:buNone/>
            </a:pPr>
            <a:r>
              <a:rPr lang="en-US" sz="1399" b="0" i="0" u="none" strike="noStrike" cap="none">
                <a:solidFill>
                  <a:srgbClr val="15263F"/>
                </a:solidFill>
                <a:latin typeface="Fjalla One"/>
                <a:ea typeface="Fjalla One"/>
                <a:cs typeface="Fjalla One"/>
                <a:sym typeface="Fjalla One"/>
              </a:rPr>
              <a:t>Titre de la conférence / de l’atelier</a:t>
            </a:r>
            <a:endParaRPr sz="1399" b="0" i="0" u="none" strike="noStrike" cap="none">
              <a:solidFill>
                <a:srgbClr val="15263F"/>
              </a:solidFill>
              <a:latin typeface="Fjalla One"/>
              <a:ea typeface="Fjalla One"/>
              <a:cs typeface="Fjalla One"/>
              <a:sym typeface="Fjalla One"/>
            </a:endParaRPr>
          </a:p>
        </p:txBody>
      </p:sp>
      <p:pic>
        <p:nvPicPr>
          <p:cNvPr id="1189" name="Google Shape;1189;g3ec111b3fd0_0_453"/>
          <p:cNvPicPr preferRelativeResize="0"/>
          <p:nvPr/>
        </p:nvPicPr>
        <p:blipFill rotWithShape="1">
          <a:blip r:embed="rId4">
            <a:alphaModFix/>
          </a:blip>
          <a:srcRect b="28851"/>
          <a:stretch/>
        </p:blipFill>
        <p:spPr>
          <a:xfrm>
            <a:off x="-4998" y="3"/>
            <a:ext cx="18292992" cy="1618962"/>
          </a:xfrm>
          <a:prstGeom prst="rect">
            <a:avLst/>
          </a:prstGeom>
          <a:noFill/>
          <a:ln>
            <a:noFill/>
          </a:ln>
        </p:spPr>
      </p:pic>
      <p:sp>
        <p:nvSpPr>
          <p:cNvPr id="1190" name="Google Shape;1190;g3ec111b3fd0_0_453"/>
          <p:cNvSpPr txBox="1"/>
          <p:nvPr/>
        </p:nvSpPr>
        <p:spPr>
          <a:xfrm>
            <a:off x="1793100" y="302861"/>
            <a:ext cx="16269000" cy="7851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4200" b="1" i="0" u="none" strike="noStrike" cap="none" dirty="0">
                <a:solidFill>
                  <a:schemeClr val="lt1"/>
                </a:solidFill>
                <a:latin typeface="Century Gothic"/>
                <a:ea typeface="Century Gothic"/>
                <a:cs typeface="Century Gothic"/>
                <a:sym typeface="Century Gothic"/>
              </a:rPr>
              <a:t>The global Nig</a:t>
            </a:r>
            <a:r>
              <a:rPr lang="en-US" sz="4200" b="1" dirty="0">
                <a:solidFill>
                  <a:schemeClr val="lt1"/>
                </a:solidFill>
                <a:latin typeface="Century Gothic"/>
                <a:ea typeface="Century Gothic"/>
                <a:cs typeface="Century Gothic"/>
                <a:sym typeface="Century Gothic"/>
              </a:rPr>
              <a:t>ht</a:t>
            </a:r>
            <a:r>
              <a:rPr lang="en-US" sz="4200" b="1" i="0" u="none" strike="noStrike" cap="none" dirty="0">
                <a:solidFill>
                  <a:schemeClr val="lt1"/>
                </a:solidFill>
                <a:latin typeface="Century Gothic"/>
                <a:ea typeface="Century Gothic"/>
                <a:cs typeface="Century Gothic"/>
                <a:sym typeface="Century Gothic"/>
              </a:rPr>
              <a:t> Recovery Wheel</a:t>
            </a:r>
            <a:endParaRPr sz="150" b="0" i="0" u="none" strike="noStrike" cap="none" dirty="0">
              <a:solidFill>
                <a:srgbClr val="000000"/>
              </a:solidFill>
              <a:latin typeface="Century Gothic"/>
              <a:ea typeface="Century Gothic"/>
              <a:cs typeface="Century Gothic"/>
              <a:sym typeface="Century Gothic"/>
            </a:endParaRPr>
          </a:p>
        </p:txBody>
      </p:sp>
      <p:sp>
        <p:nvSpPr>
          <p:cNvPr id="1191" name="Google Shape;1191;g3ec111b3fd0_0_453"/>
          <p:cNvSpPr txBox="1"/>
          <p:nvPr/>
        </p:nvSpPr>
        <p:spPr>
          <a:xfrm>
            <a:off x="10709273" y="1591201"/>
            <a:ext cx="6139500" cy="119820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4400"/>
              <a:buFont typeface="Aharoni"/>
              <a:buNone/>
            </a:pPr>
            <a:r>
              <a:rPr lang="en-US" sz="2700" b="0" i="0" u="none" strike="noStrike" cap="none">
                <a:solidFill>
                  <a:schemeClr val="dk1"/>
                </a:solidFill>
                <a:latin typeface="Century Gothic"/>
                <a:ea typeface="Century Gothic"/>
                <a:cs typeface="Century Gothic"/>
                <a:sym typeface="Century Gothic"/>
              </a:rPr>
              <a:t>GLOBAL NIGHT RECOVERY WHEEL</a:t>
            </a:r>
            <a:endParaRPr/>
          </a:p>
        </p:txBody>
      </p:sp>
      <p:pic>
        <p:nvPicPr>
          <p:cNvPr id="1192" name="Google Shape;1192;g3ec111b3fd0_0_453"/>
          <p:cNvPicPr preferRelativeResize="0"/>
          <p:nvPr/>
        </p:nvPicPr>
        <p:blipFill rotWithShape="1">
          <a:blip r:embed="rId5">
            <a:alphaModFix/>
          </a:blip>
          <a:srcRect/>
          <a:stretch/>
        </p:blipFill>
        <p:spPr>
          <a:xfrm>
            <a:off x="10493903" y="2036277"/>
            <a:ext cx="6570133" cy="7596716"/>
          </a:xfrm>
          <a:prstGeom prst="rect">
            <a:avLst/>
          </a:prstGeom>
          <a:noFill/>
          <a:ln>
            <a:noFill/>
          </a:ln>
        </p:spPr>
      </p:pic>
      <p:pic>
        <p:nvPicPr>
          <p:cNvPr id="1193" name="Google Shape;1193;g3ec111b3fd0_0_453"/>
          <p:cNvPicPr preferRelativeResize="0"/>
          <p:nvPr/>
        </p:nvPicPr>
        <p:blipFill rotWithShape="1">
          <a:blip r:embed="rId6">
            <a:alphaModFix/>
          </a:blip>
          <a:srcRect/>
          <a:stretch/>
        </p:blipFill>
        <p:spPr>
          <a:xfrm>
            <a:off x="327029" y="7215463"/>
            <a:ext cx="4572001" cy="2630335"/>
          </a:xfrm>
          <a:prstGeom prst="rect">
            <a:avLst/>
          </a:prstGeom>
          <a:noFill/>
          <a:ln>
            <a:noFill/>
          </a:ln>
        </p:spPr>
      </p:pic>
      <p:pic>
        <p:nvPicPr>
          <p:cNvPr id="1194" name="Google Shape;1194;g3ec111b3fd0_0_453"/>
          <p:cNvPicPr preferRelativeResize="0"/>
          <p:nvPr/>
        </p:nvPicPr>
        <p:blipFill rotWithShape="1">
          <a:blip r:embed="rId7">
            <a:alphaModFix/>
          </a:blip>
          <a:srcRect/>
          <a:stretch/>
        </p:blipFill>
        <p:spPr>
          <a:xfrm>
            <a:off x="327029" y="1902430"/>
            <a:ext cx="4572002" cy="2613333"/>
          </a:xfrm>
          <a:prstGeom prst="rect">
            <a:avLst/>
          </a:prstGeom>
          <a:noFill/>
          <a:ln>
            <a:noFill/>
          </a:ln>
        </p:spPr>
      </p:pic>
      <p:pic>
        <p:nvPicPr>
          <p:cNvPr id="1195" name="Google Shape;1195;g3ec111b3fd0_0_453"/>
          <p:cNvPicPr preferRelativeResize="0"/>
          <p:nvPr/>
        </p:nvPicPr>
        <p:blipFill rotWithShape="1">
          <a:blip r:embed="rId8">
            <a:alphaModFix/>
          </a:blip>
          <a:srcRect/>
          <a:stretch/>
        </p:blipFill>
        <p:spPr>
          <a:xfrm>
            <a:off x="5083401" y="1902430"/>
            <a:ext cx="4572001" cy="2668773"/>
          </a:xfrm>
          <a:prstGeom prst="rect">
            <a:avLst/>
          </a:prstGeom>
          <a:noFill/>
          <a:ln>
            <a:noFill/>
          </a:ln>
        </p:spPr>
      </p:pic>
      <p:pic>
        <p:nvPicPr>
          <p:cNvPr id="1196" name="Google Shape;1196;g3ec111b3fd0_0_453"/>
          <p:cNvPicPr preferRelativeResize="0"/>
          <p:nvPr/>
        </p:nvPicPr>
        <p:blipFill rotWithShape="1">
          <a:blip r:embed="rId9">
            <a:alphaModFix/>
          </a:blip>
          <a:srcRect/>
          <a:stretch/>
        </p:blipFill>
        <p:spPr>
          <a:xfrm>
            <a:off x="327029" y="4627710"/>
            <a:ext cx="4571999" cy="2523930"/>
          </a:xfrm>
          <a:prstGeom prst="rect">
            <a:avLst/>
          </a:prstGeom>
          <a:noFill/>
          <a:ln>
            <a:noFill/>
          </a:ln>
        </p:spPr>
      </p:pic>
      <p:pic>
        <p:nvPicPr>
          <p:cNvPr id="1197" name="Google Shape;1197;g3ec111b3fd0_0_453"/>
          <p:cNvPicPr preferRelativeResize="0"/>
          <p:nvPr/>
        </p:nvPicPr>
        <p:blipFill rotWithShape="1">
          <a:blip r:embed="rId10">
            <a:alphaModFix/>
          </a:blip>
          <a:srcRect/>
          <a:stretch/>
        </p:blipFill>
        <p:spPr>
          <a:xfrm>
            <a:off x="5083401" y="4627710"/>
            <a:ext cx="4572001" cy="2564317"/>
          </a:xfrm>
          <a:prstGeom prst="rect">
            <a:avLst/>
          </a:prstGeom>
          <a:noFill/>
          <a:ln>
            <a:noFill/>
          </a:ln>
        </p:spPr>
      </p:pic>
      <p:pic>
        <p:nvPicPr>
          <p:cNvPr id="1198" name="Google Shape;1198;g3ec111b3fd0_0_453"/>
          <p:cNvPicPr preferRelativeResize="0"/>
          <p:nvPr/>
        </p:nvPicPr>
        <p:blipFill rotWithShape="1">
          <a:blip r:embed="rId11">
            <a:alphaModFix/>
          </a:blip>
          <a:srcRect/>
          <a:stretch/>
        </p:blipFill>
        <p:spPr>
          <a:xfrm>
            <a:off x="5083401" y="7215463"/>
            <a:ext cx="4572000" cy="2128838"/>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202"/>
        <p:cNvGrpSpPr/>
        <p:nvPr/>
      </p:nvGrpSpPr>
      <p:grpSpPr>
        <a:xfrm>
          <a:off x="0" y="0"/>
          <a:ext cx="0" cy="0"/>
          <a:chOff x="0" y="0"/>
          <a:chExt cx="0" cy="0"/>
        </a:xfrm>
      </p:grpSpPr>
      <p:pic>
        <p:nvPicPr>
          <p:cNvPr id="1203" name="Google Shape;1203;g3ec111b3fd0_0_468"/>
          <p:cNvPicPr preferRelativeResize="0"/>
          <p:nvPr/>
        </p:nvPicPr>
        <p:blipFill rotWithShape="1">
          <a:blip r:embed="rId3">
            <a:alphaModFix/>
          </a:blip>
          <a:srcRect/>
          <a:stretch/>
        </p:blipFill>
        <p:spPr>
          <a:xfrm>
            <a:off x="381000" y="8857039"/>
            <a:ext cx="2528518" cy="1786779"/>
          </a:xfrm>
          <a:prstGeom prst="rect">
            <a:avLst/>
          </a:prstGeom>
          <a:noFill/>
          <a:ln>
            <a:noFill/>
          </a:ln>
        </p:spPr>
      </p:pic>
      <p:sp>
        <p:nvSpPr>
          <p:cNvPr id="1204" name="Google Shape;1204;g3ec111b3fd0_0_468"/>
          <p:cNvSpPr txBox="1"/>
          <p:nvPr/>
        </p:nvSpPr>
        <p:spPr>
          <a:xfrm>
            <a:off x="3581400" y="9632993"/>
            <a:ext cx="40260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Clr>
                <a:srgbClr val="000000"/>
              </a:buClr>
              <a:buSzPts val="1399"/>
              <a:buFont typeface="Arial"/>
              <a:buNone/>
            </a:pPr>
            <a:r>
              <a:rPr lang="en-US" sz="1399" b="0" i="0" u="none" strike="noStrike" cap="none">
                <a:solidFill>
                  <a:srgbClr val="15263F"/>
                </a:solidFill>
                <a:latin typeface="Fjalla One"/>
                <a:ea typeface="Fjalla One"/>
                <a:cs typeface="Fjalla One"/>
                <a:sym typeface="Fjalla One"/>
              </a:rPr>
              <a:t>Titre de la conférence / de l’atelier</a:t>
            </a:r>
            <a:endParaRPr sz="1399" b="0" i="0" u="none" strike="noStrike" cap="none">
              <a:solidFill>
                <a:srgbClr val="15263F"/>
              </a:solidFill>
              <a:latin typeface="Fjalla One"/>
              <a:ea typeface="Fjalla One"/>
              <a:cs typeface="Fjalla One"/>
              <a:sym typeface="Fjalla One"/>
            </a:endParaRPr>
          </a:p>
        </p:txBody>
      </p:sp>
      <p:pic>
        <p:nvPicPr>
          <p:cNvPr id="1205" name="Google Shape;1205;g3ec111b3fd0_0_468"/>
          <p:cNvPicPr preferRelativeResize="0"/>
          <p:nvPr/>
        </p:nvPicPr>
        <p:blipFill rotWithShape="1">
          <a:blip r:embed="rId4">
            <a:alphaModFix/>
          </a:blip>
          <a:srcRect b="28851"/>
          <a:stretch/>
        </p:blipFill>
        <p:spPr>
          <a:xfrm>
            <a:off x="-4998" y="3"/>
            <a:ext cx="18292992" cy="1618962"/>
          </a:xfrm>
          <a:prstGeom prst="rect">
            <a:avLst/>
          </a:prstGeom>
          <a:noFill/>
          <a:ln>
            <a:noFill/>
          </a:ln>
        </p:spPr>
      </p:pic>
      <p:sp>
        <p:nvSpPr>
          <p:cNvPr id="1206" name="Google Shape;1206;g3ec111b3fd0_0_468"/>
          <p:cNvSpPr txBox="1"/>
          <p:nvPr/>
        </p:nvSpPr>
        <p:spPr>
          <a:xfrm>
            <a:off x="1793100" y="302861"/>
            <a:ext cx="16269000" cy="785100"/>
          </a:xfrm>
          <a:prstGeom prst="rect">
            <a:avLst/>
          </a:prstGeom>
          <a:noFill/>
          <a:ln>
            <a:noFill/>
          </a:ln>
        </p:spPr>
        <p:txBody>
          <a:bodyPr spcFirstLastPara="1" wrap="square" lIns="137125" tIns="68550" rIns="137125" bIns="68550" anchor="t" anchorCtr="0">
            <a:spAutoFit/>
          </a:bodyPr>
          <a:lstStyle/>
          <a:p>
            <a:pPr marL="0" marR="0" lvl="0" indent="0" algn="r" rtl="0">
              <a:lnSpc>
                <a:spcPct val="100000"/>
              </a:lnSpc>
              <a:spcBef>
                <a:spcPts val="0"/>
              </a:spcBef>
              <a:spcAft>
                <a:spcPts val="0"/>
              </a:spcAft>
              <a:buNone/>
            </a:pPr>
            <a:r>
              <a:rPr lang="en-US" sz="4200" b="1" i="0" u="none" strike="noStrike" cap="none" dirty="0">
                <a:solidFill>
                  <a:schemeClr val="lt1"/>
                </a:solidFill>
                <a:latin typeface="Century Gothic"/>
                <a:ea typeface="Century Gothic"/>
                <a:cs typeface="Century Gothic"/>
                <a:sym typeface="Century Gothic"/>
              </a:rPr>
              <a:t>The global Night Recovery Wheel</a:t>
            </a:r>
            <a:endParaRPr sz="150" b="0" i="0" u="none" strike="noStrike" cap="none" dirty="0">
              <a:solidFill>
                <a:srgbClr val="000000"/>
              </a:solidFill>
              <a:latin typeface="Century Gothic"/>
              <a:ea typeface="Century Gothic"/>
              <a:cs typeface="Century Gothic"/>
              <a:sym typeface="Century Gothic"/>
            </a:endParaRPr>
          </a:p>
        </p:txBody>
      </p:sp>
      <p:sp>
        <p:nvSpPr>
          <p:cNvPr id="1207" name="Google Shape;1207;g3ec111b3fd0_0_468"/>
          <p:cNvSpPr txBox="1"/>
          <p:nvPr/>
        </p:nvSpPr>
        <p:spPr>
          <a:xfrm>
            <a:off x="10709273" y="2190322"/>
            <a:ext cx="6139500" cy="1198200"/>
          </a:xfrm>
          <a:prstGeom prst="rect">
            <a:avLst/>
          </a:prstGeom>
          <a:noFill/>
          <a:ln>
            <a:noFill/>
          </a:ln>
        </p:spPr>
        <p:txBody>
          <a:bodyPr spcFirstLastPara="1" wrap="square" lIns="137125" tIns="68550" rIns="137125" bIns="68550" anchor="ctr" anchorCtr="0">
            <a:normAutofit/>
          </a:bodyPr>
          <a:lstStyle/>
          <a:p>
            <a:pPr marL="0" marR="0" lvl="0" indent="0" algn="l" rtl="0">
              <a:lnSpc>
                <a:spcPct val="90000"/>
              </a:lnSpc>
              <a:spcBef>
                <a:spcPts val="0"/>
              </a:spcBef>
              <a:spcAft>
                <a:spcPts val="0"/>
              </a:spcAft>
              <a:buClr>
                <a:schemeClr val="dk1"/>
              </a:buClr>
              <a:buSzPts val="4400"/>
              <a:buFont typeface="Aharoni"/>
              <a:buNone/>
            </a:pPr>
            <a:r>
              <a:rPr lang="en-US" sz="2700" b="0" i="0" u="none" strike="noStrike" cap="none">
                <a:solidFill>
                  <a:schemeClr val="dk1"/>
                </a:solidFill>
                <a:latin typeface="Century Gothic"/>
                <a:ea typeface="Century Gothic"/>
                <a:cs typeface="Century Gothic"/>
                <a:sym typeface="Century Gothic"/>
              </a:rPr>
              <a:t>GLOBAL NIGHT RECOVERY WHEEL</a:t>
            </a:r>
            <a:endParaRPr/>
          </a:p>
        </p:txBody>
      </p:sp>
      <p:pic>
        <p:nvPicPr>
          <p:cNvPr id="1208" name="Google Shape;1208;g3ec111b3fd0_0_468"/>
          <p:cNvPicPr preferRelativeResize="0"/>
          <p:nvPr/>
        </p:nvPicPr>
        <p:blipFill rotWithShape="1">
          <a:blip r:embed="rId5">
            <a:alphaModFix/>
          </a:blip>
          <a:srcRect/>
          <a:stretch/>
        </p:blipFill>
        <p:spPr>
          <a:xfrm>
            <a:off x="10278534" y="2789443"/>
            <a:ext cx="6570133" cy="7596716"/>
          </a:xfrm>
          <a:prstGeom prst="rect">
            <a:avLst/>
          </a:prstGeom>
          <a:noFill/>
          <a:ln>
            <a:noFill/>
          </a:ln>
        </p:spPr>
      </p:pic>
      <p:pic>
        <p:nvPicPr>
          <p:cNvPr id="1209" name="Google Shape;1209;g3ec111b3fd0_0_468"/>
          <p:cNvPicPr preferRelativeResize="0"/>
          <p:nvPr/>
        </p:nvPicPr>
        <p:blipFill rotWithShape="1">
          <a:blip r:embed="rId6">
            <a:alphaModFix/>
          </a:blip>
          <a:srcRect/>
          <a:stretch/>
        </p:blipFill>
        <p:spPr>
          <a:xfrm>
            <a:off x="957265" y="2993592"/>
            <a:ext cx="8576201" cy="4934007"/>
          </a:xfrm>
          <a:prstGeom prst="rect">
            <a:avLst/>
          </a:prstGeom>
          <a:noFill/>
          <a:ln>
            <a:noFill/>
          </a:ln>
        </p:spPr>
      </p:pic>
      <p:sp>
        <p:nvSpPr>
          <p:cNvPr id="1210" name="Google Shape;1210;g3ec111b3fd0_0_468"/>
          <p:cNvSpPr txBox="1"/>
          <p:nvPr/>
        </p:nvSpPr>
        <p:spPr>
          <a:xfrm>
            <a:off x="3392905" y="2430379"/>
            <a:ext cx="36576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Arial"/>
                <a:ea typeface="Arial"/>
                <a:cs typeface="Arial"/>
                <a:sym typeface="Arial"/>
              </a:rPr>
              <a:t>SUSTAINABILITY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g3ebbd971315_1_4"/>
          <p:cNvPicPr preferRelativeResize="0"/>
          <p:nvPr/>
        </p:nvPicPr>
        <p:blipFill rotWithShape="1">
          <a:blip r:embed="rId3">
            <a:alphaModFix/>
          </a:blip>
          <a:srcRect/>
          <a:stretch/>
        </p:blipFill>
        <p:spPr>
          <a:xfrm>
            <a:off x="381000" y="8857040"/>
            <a:ext cx="2528520" cy="1786779"/>
          </a:xfrm>
          <a:prstGeom prst="rect">
            <a:avLst/>
          </a:prstGeom>
          <a:noFill/>
          <a:ln>
            <a:noFill/>
          </a:ln>
        </p:spPr>
      </p:pic>
      <p:pic>
        <p:nvPicPr>
          <p:cNvPr id="165" name="Google Shape;165;g3ebbd971315_1_4" descr="L’Europe vue du ciel, de nuit, reste très lumineuse… Viacheslav Lopatin/shutterstock"/>
          <p:cNvPicPr preferRelativeResize="0"/>
          <p:nvPr/>
        </p:nvPicPr>
        <p:blipFill rotWithShape="1">
          <a:blip r:embed="rId4">
            <a:alphaModFix/>
          </a:blip>
          <a:srcRect/>
          <a:stretch/>
        </p:blipFill>
        <p:spPr>
          <a:xfrm>
            <a:off x="0" y="0"/>
            <a:ext cx="18288000" cy="9267825"/>
          </a:xfrm>
          <a:prstGeom prst="rect">
            <a:avLst/>
          </a:prstGeom>
          <a:noFill/>
          <a:ln>
            <a:noFill/>
          </a:ln>
        </p:spPr>
      </p:pic>
      <p:sp>
        <p:nvSpPr>
          <p:cNvPr id="166" name="Google Shape;166;g3ebbd971315_1_4"/>
          <p:cNvSpPr txBox="1"/>
          <p:nvPr/>
        </p:nvSpPr>
        <p:spPr>
          <a:xfrm>
            <a:off x="3581400" y="9632994"/>
            <a:ext cx="58041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None/>
            </a:pPr>
            <a:r>
              <a:rPr lang="en-US" sz="1400" b="0" i="0" u="none" strike="noStrike" cap="none">
                <a:solidFill>
                  <a:schemeClr val="dk1"/>
                </a:solidFill>
                <a:latin typeface="Fjalla One"/>
                <a:ea typeface="Fjalla One"/>
                <a:cs typeface="Fjalla One"/>
                <a:sym typeface="Fjalla One"/>
              </a:rPr>
              <a:t>Eclairage partiel : une solution pour limiter les effets de la pollution lumineuse ?</a:t>
            </a:r>
            <a:endParaRPr sz="1400" b="0" i="0" u="none" strike="noStrike" cap="none">
              <a:solidFill>
                <a:srgbClr val="15263F"/>
              </a:solidFill>
              <a:latin typeface="Fjalla One"/>
              <a:ea typeface="Fjalla One"/>
              <a:cs typeface="Fjalla One"/>
              <a:sym typeface="Fjalla One"/>
            </a:endParaRPr>
          </a:p>
        </p:txBody>
      </p:sp>
      <p:grpSp>
        <p:nvGrpSpPr>
          <p:cNvPr id="167" name="Google Shape;167;g3ebbd971315_1_4"/>
          <p:cNvGrpSpPr/>
          <p:nvPr/>
        </p:nvGrpSpPr>
        <p:grpSpPr>
          <a:xfrm>
            <a:off x="12074916" y="702114"/>
            <a:ext cx="4831896" cy="5334126"/>
            <a:chOff x="12074913" y="702113"/>
            <a:chExt cx="4831896" cy="5334126"/>
          </a:xfrm>
        </p:grpSpPr>
        <p:pic>
          <p:nvPicPr>
            <p:cNvPr id="168" name="Google Shape;168;g3ebbd971315_1_4"/>
            <p:cNvPicPr preferRelativeResize="0"/>
            <p:nvPr/>
          </p:nvPicPr>
          <p:blipFill rotWithShape="1">
            <a:blip r:embed="rId5">
              <a:alphaModFix/>
            </a:blip>
            <a:srcRect/>
            <a:stretch/>
          </p:blipFill>
          <p:spPr>
            <a:xfrm>
              <a:off x="12074913" y="702113"/>
              <a:ext cx="4831896" cy="4557419"/>
            </a:xfrm>
            <a:prstGeom prst="rect">
              <a:avLst/>
            </a:prstGeom>
            <a:noFill/>
            <a:ln>
              <a:noFill/>
            </a:ln>
          </p:spPr>
        </p:pic>
        <p:sp>
          <p:nvSpPr>
            <p:cNvPr id="169" name="Google Shape;169;g3ebbd971315_1_4"/>
            <p:cNvSpPr txBox="1"/>
            <p:nvPr/>
          </p:nvSpPr>
          <p:spPr>
            <a:xfrm>
              <a:off x="12650015" y="5343539"/>
              <a:ext cx="3853800" cy="692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1800" b="0" i="0" u="none" strike="noStrike" cap="none">
                  <a:solidFill>
                    <a:srgbClr val="FFFF00"/>
                  </a:solidFill>
                  <a:latin typeface="Calibri"/>
                  <a:ea typeface="Calibri"/>
                  <a:cs typeface="Calibri"/>
                  <a:sym typeface="Calibri"/>
                </a:rPr>
                <a:t>Sanders et al. (2021) </a:t>
              </a:r>
              <a:endParaRPr sz="2100"/>
            </a:p>
            <a:p>
              <a:pPr marL="0" marR="0" lvl="0" indent="0" algn="l" rtl="0">
                <a:spcBef>
                  <a:spcPts val="0"/>
                </a:spcBef>
                <a:spcAft>
                  <a:spcPts val="0"/>
                </a:spcAft>
                <a:buNone/>
              </a:pPr>
              <a:r>
                <a:rPr lang="en-US" sz="1800">
                  <a:solidFill>
                    <a:srgbClr val="FFFF00"/>
                  </a:solidFill>
                  <a:latin typeface="Calibri"/>
                  <a:ea typeface="Calibri"/>
                  <a:cs typeface="Calibri"/>
                  <a:sym typeface="Calibri"/>
                </a:rPr>
                <a:t>Nature Ecology and Evolution 5: 74-81</a:t>
              </a:r>
              <a:endParaRPr sz="2100"/>
            </a:p>
          </p:txBody>
        </p:sp>
      </p:grpSp>
      <p:grpSp>
        <p:nvGrpSpPr>
          <p:cNvPr id="170" name="Google Shape;170;g3ebbd971315_1_4"/>
          <p:cNvGrpSpPr/>
          <p:nvPr/>
        </p:nvGrpSpPr>
        <p:grpSpPr>
          <a:xfrm>
            <a:off x="738107" y="383417"/>
            <a:ext cx="6718010" cy="5433923"/>
            <a:chOff x="738106" y="383416"/>
            <a:chExt cx="6718010" cy="5433923"/>
          </a:xfrm>
        </p:grpSpPr>
        <p:pic>
          <p:nvPicPr>
            <p:cNvPr id="171" name="Google Shape;171;g3ebbd971315_1_4"/>
            <p:cNvPicPr preferRelativeResize="0"/>
            <p:nvPr/>
          </p:nvPicPr>
          <p:blipFill rotWithShape="1">
            <a:blip r:embed="rId6">
              <a:alphaModFix/>
            </a:blip>
            <a:srcRect/>
            <a:stretch/>
          </p:blipFill>
          <p:spPr>
            <a:xfrm>
              <a:off x="806738" y="383416"/>
              <a:ext cx="6649378" cy="1514686"/>
            </a:xfrm>
            <a:prstGeom prst="rect">
              <a:avLst/>
            </a:prstGeom>
            <a:noFill/>
            <a:ln>
              <a:noFill/>
            </a:ln>
          </p:spPr>
        </p:pic>
        <p:pic>
          <p:nvPicPr>
            <p:cNvPr id="172" name="Google Shape;172;g3ebbd971315_1_4"/>
            <p:cNvPicPr preferRelativeResize="0"/>
            <p:nvPr/>
          </p:nvPicPr>
          <p:blipFill rotWithShape="1">
            <a:blip r:embed="rId7">
              <a:alphaModFix/>
            </a:blip>
            <a:srcRect/>
            <a:stretch/>
          </p:blipFill>
          <p:spPr>
            <a:xfrm>
              <a:off x="4422046" y="1950153"/>
              <a:ext cx="3034069" cy="2115180"/>
            </a:xfrm>
            <a:prstGeom prst="rect">
              <a:avLst/>
            </a:prstGeom>
            <a:noFill/>
            <a:ln>
              <a:noFill/>
            </a:ln>
          </p:spPr>
        </p:pic>
        <p:grpSp>
          <p:nvGrpSpPr>
            <p:cNvPr id="173" name="Google Shape;173;g3ebbd971315_1_4"/>
            <p:cNvGrpSpPr/>
            <p:nvPr/>
          </p:nvGrpSpPr>
          <p:grpSpPr>
            <a:xfrm>
              <a:off x="1263941" y="4217139"/>
              <a:ext cx="6098797" cy="1600200"/>
              <a:chOff x="9385300" y="6565900"/>
              <a:chExt cx="6098797" cy="1600200"/>
            </a:xfrm>
          </p:grpSpPr>
          <p:sp>
            <p:nvSpPr>
              <p:cNvPr id="174" name="Google Shape;174;g3ebbd971315_1_4"/>
              <p:cNvSpPr/>
              <p:nvPr/>
            </p:nvSpPr>
            <p:spPr>
              <a:xfrm>
                <a:off x="9385300" y="6565900"/>
                <a:ext cx="6098700" cy="1600200"/>
              </a:xfrm>
              <a:prstGeom prst="rect">
                <a:avLst/>
              </a:prstGeom>
              <a:solidFill>
                <a:schemeClr val="lt1"/>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5" name="Google Shape;175;g3ebbd971315_1_4"/>
              <p:cNvPicPr preferRelativeResize="0"/>
              <p:nvPr/>
            </p:nvPicPr>
            <p:blipFill rotWithShape="1">
              <a:blip r:embed="rId8">
                <a:alphaModFix/>
              </a:blip>
              <a:srcRect/>
              <a:stretch/>
            </p:blipFill>
            <p:spPr>
              <a:xfrm>
                <a:off x="9815931" y="6649818"/>
                <a:ext cx="5668166" cy="1400370"/>
              </a:xfrm>
              <a:prstGeom prst="rect">
                <a:avLst/>
              </a:prstGeom>
              <a:noFill/>
              <a:ln>
                <a:noFill/>
              </a:ln>
            </p:spPr>
          </p:pic>
        </p:grpSp>
        <p:pic>
          <p:nvPicPr>
            <p:cNvPr id="176" name="Google Shape;176;g3ebbd971315_1_4"/>
            <p:cNvPicPr preferRelativeResize="0"/>
            <p:nvPr/>
          </p:nvPicPr>
          <p:blipFill rotWithShape="1">
            <a:blip r:embed="rId9">
              <a:alphaModFix/>
            </a:blip>
            <a:srcRect/>
            <a:stretch/>
          </p:blipFill>
          <p:spPr>
            <a:xfrm>
              <a:off x="738106" y="1921254"/>
              <a:ext cx="3575234" cy="933498"/>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214"/>
        <p:cNvGrpSpPr/>
        <p:nvPr/>
      </p:nvGrpSpPr>
      <p:grpSpPr>
        <a:xfrm>
          <a:off x="0" y="0"/>
          <a:ext cx="0" cy="0"/>
          <a:chOff x="0" y="0"/>
          <a:chExt cx="0" cy="0"/>
        </a:xfrm>
      </p:grpSpPr>
      <p:grpSp>
        <p:nvGrpSpPr>
          <p:cNvPr id="1215" name="Google Shape;1215;g3ec111b3fd0_0_479"/>
          <p:cNvGrpSpPr/>
          <p:nvPr/>
        </p:nvGrpSpPr>
        <p:grpSpPr>
          <a:xfrm>
            <a:off x="-2548" y="-74513"/>
            <a:ext cx="18293735" cy="10287310"/>
            <a:chOff x="959330" y="993946"/>
            <a:chExt cx="10273339" cy="5864054"/>
          </a:xfrm>
        </p:grpSpPr>
        <p:pic>
          <p:nvPicPr>
            <p:cNvPr id="1216" name="Google Shape;1216;g3ec111b3fd0_0_479"/>
            <p:cNvPicPr preferRelativeResize="0"/>
            <p:nvPr/>
          </p:nvPicPr>
          <p:blipFill rotWithShape="1">
            <a:blip r:embed="rId3">
              <a:alphaModFix/>
            </a:blip>
            <a:srcRect/>
            <a:stretch/>
          </p:blipFill>
          <p:spPr>
            <a:xfrm>
              <a:off x="959330" y="993946"/>
              <a:ext cx="10273339" cy="5864054"/>
            </a:xfrm>
            <a:prstGeom prst="rect">
              <a:avLst/>
            </a:prstGeom>
            <a:noFill/>
            <a:ln>
              <a:noFill/>
            </a:ln>
          </p:spPr>
        </p:pic>
        <p:sp>
          <p:nvSpPr>
            <p:cNvPr id="1217" name="Google Shape;1217;g3ec111b3fd0_0_479"/>
            <p:cNvSpPr txBox="1"/>
            <p:nvPr/>
          </p:nvSpPr>
          <p:spPr>
            <a:xfrm>
              <a:off x="962137" y="6637537"/>
              <a:ext cx="3466800" cy="212400"/>
            </a:xfrm>
            <a:prstGeom prst="rect">
              <a:avLst/>
            </a:prstGeom>
            <a:noFill/>
            <a:ln>
              <a:noFill/>
            </a:ln>
          </p:spPr>
          <p:txBody>
            <a:bodyPr spcFirstLastPara="1" wrap="square" lIns="137125" tIns="68550" rIns="137125" bIns="68550" anchor="t" anchorCtr="0">
              <a:spAutoFit/>
            </a:bodyPr>
            <a:lstStyle/>
            <a:p>
              <a:pPr marL="0" marR="0" lvl="0" indent="0" algn="l" rtl="0">
                <a:lnSpc>
                  <a:spcPct val="100000"/>
                </a:lnSpc>
                <a:spcBef>
                  <a:spcPts val="0"/>
                </a:spcBef>
                <a:spcAft>
                  <a:spcPts val="0"/>
                </a:spcAft>
                <a:buNone/>
              </a:pPr>
              <a:r>
                <a:rPr lang="en-US" sz="1521" b="0" i="0" u="none" strike="noStrike" cap="none">
                  <a:solidFill>
                    <a:schemeClr val="lt1"/>
                  </a:solidFill>
                  <a:latin typeface="Arial"/>
                  <a:ea typeface="Arial"/>
                  <a:cs typeface="Arial"/>
                  <a:sym typeface="Arial"/>
                </a:rPr>
                <a:t>© Alicia Zinn</a:t>
              </a:r>
              <a:endParaRPr sz="1521" b="1" i="0" u="none" strike="noStrike" cap="none">
                <a:solidFill>
                  <a:schemeClr val="lt1"/>
                </a:solidFill>
                <a:latin typeface="Arial"/>
                <a:ea typeface="Arial"/>
                <a:cs typeface="Arial"/>
                <a:sym typeface="Arial"/>
              </a:endParaRPr>
            </a:p>
          </p:txBody>
        </p:sp>
      </p:grpSp>
      <p:pic>
        <p:nvPicPr>
          <p:cNvPr id="1218" name="Google Shape;1218;g3ec111b3fd0_0_479"/>
          <p:cNvPicPr preferRelativeResize="0"/>
          <p:nvPr/>
        </p:nvPicPr>
        <p:blipFill rotWithShape="1">
          <a:blip r:embed="rId4">
            <a:alphaModFix/>
          </a:blip>
          <a:srcRect/>
          <a:stretch/>
        </p:blipFill>
        <p:spPr>
          <a:xfrm>
            <a:off x="-2" y="9660542"/>
            <a:ext cx="16835583" cy="85830"/>
          </a:xfrm>
          <a:prstGeom prst="rect">
            <a:avLst/>
          </a:prstGeom>
          <a:noFill/>
          <a:ln>
            <a:noFill/>
          </a:ln>
        </p:spPr>
      </p:pic>
      <p:pic>
        <p:nvPicPr>
          <p:cNvPr id="1219" name="Google Shape;1219;g3ec111b3fd0_0_479" descr="Ein Bild, das Kreis, Astronomisches Objekt, Nacht, Vollmond enthält.&#10;&#10;Automatisch generierte Beschreibung"/>
          <p:cNvPicPr preferRelativeResize="0"/>
          <p:nvPr/>
        </p:nvPicPr>
        <p:blipFill rotWithShape="1">
          <a:blip r:embed="rId5">
            <a:alphaModFix/>
          </a:blip>
          <a:srcRect/>
          <a:stretch/>
        </p:blipFill>
        <p:spPr>
          <a:xfrm>
            <a:off x="16963908" y="9114390"/>
            <a:ext cx="1098058" cy="1098057"/>
          </a:xfrm>
          <a:prstGeom prst="rect">
            <a:avLst/>
          </a:prstGeom>
          <a:noFill/>
          <a:ln>
            <a:noFill/>
          </a:ln>
        </p:spPr>
      </p:pic>
      <p:sp>
        <p:nvSpPr>
          <p:cNvPr id="1220" name="Google Shape;1220;g3ec111b3fd0_0_479"/>
          <p:cNvSpPr txBox="1">
            <a:spLocks noGrp="1"/>
          </p:cNvSpPr>
          <p:nvPr>
            <p:ph type="sldNum" idx="12"/>
          </p:nvPr>
        </p:nvSpPr>
        <p:spPr>
          <a:xfrm>
            <a:off x="12784946" y="9703457"/>
            <a:ext cx="4114800" cy="547800"/>
          </a:xfrm>
          <a:prstGeom prst="rect">
            <a:avLst/>
          </a:prstGeom>
          <a:noFill/>
          <a:ln>
            <a:noFill/>
          </a:ln>
        </p:spPr>
        <p:txBody>
          <a:bodyPr spcFirstLastPara="1" wrap="square" lIns="137125" tIns="68550" rIns="137125" bIns="6855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60</a:t>
            </a:fld>
            <a:endParaRPr/>
          </a:p>
        </p:txBody>
      </p:sp>
      <p:cxnSp>
        <p:nvCxnSpPr>
          <p:cNvPr id="1221" name="Google Shape;1221;g3ec111b3fd0_0_479"/>
          <p:cNvCxnSpPr>
            <a:stCxn id="1222" idx="0"/>
          </p:cNvCxnSpPr>
          <p:nvPr/>
        </p:nvCxnSpPr>
        <p:spPr>
          <a:xfrm rot="5400000" flipH="1">
            <a:off x="1517842" y="1587647"/>
            <a:ext cx="1467000" cy="4766400"/>
          </a:xfrm>
          <a:prstGeom prst="bentConnector2">
            <a:avLst/>
          </a:prstGeom>
          <a:noFill/>
          <a:ln w="19050" cap="flat" cmpd="sng">
            <a:solidFill>
              <a:schemeClr val="lt1"/>
            </a:solidFill>
            <a:prstDash val="solid"/>
            <a:round/>
            <a:headEnd type="triangle" w="med" len="med"/>
            <a:tailEnd type="none" w="sm" len="sm"/>
          </a:ln>
        </p:spPr>
      </p:cxnSp>
      <p:grpSp>
        <p:nvGrpSpPr>
          <p:cNvPr id="1223" name="Google Shape;1223;g3ec111b3fd0_0_479"/>
          <p:cNvGrpSpPr/>
          <p:nvPr/>
        </p:nvGrpSpPr>
        <p:grpSpPr>
          <a:xfrm>
            <a:off x="3013128" y="4567714"/>
            <a:ext cx="5874242" cy="4046330"/>
            <a:chOff x="1532425" y="2371300"/>
            <a:chExt cx="3026400" cy="1726913"/>
          </a:xfrm>
        </p:grpSpPr>
        <p:sp>
          <p:nvSpPr>
            <p:cNvPr id="1222" name="Google Shape;1222;g3ec111b3fd0_0_479"/>
            <p:cNvSpPr/>
            <p:nvPr/>
          </p:nvSpPr>
          <p:spPr>
            <a:xfrm>
              <a:off x="1532425" y="2429613"/>
              <a:ext cx="1670700" cy="1668600"/>
            </a:xfrm>
            <a:prstGeom prst="rect">
              <a:avLst/>
            </a:prstGeom>
            <a:solidFill>
              <a:srgbClr val="FFC000"/>
            </a:solidFill>
            <a:ln w="9525" cap="flat" cmpd="sng">
              <a:solidFill>
                <a:srgbClr val="FFC000"/>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l" rtl="0">
                <a:lnSpc>
                  <a:spcPct val="100000"/>
                </a:lnSpc>
                <a:spcBef>
                  <a:spcPts val="0"/>
                </a:spcBef>
                <a:spcAft>
                  <a:spcPts val="0"/>
                </a:spcAft>
                <a:buNone/>
              </a:pPr>
              <a:endParaRPr sz="3200" b="0" i="0" u="none" strike="noStrike" cap="none">
                <a:solidFill>
                  <a:srgbClr val="000000"/>
                </a:solidFill>
                <a:latin typeface="Century Gothic"/>
                <a:ea typeface="Century Gothic"/>
                <a:cs typeface="Century Gothic"/>
                <a:sym typeface="Century Gothic"/>
              </a:endParaRPr>
            </a:p>
          </p:txBody>
        </p:sp>
        <p:cxnSp>
          <p:nvCxnSpPr>
            <p:cNvPr id="1224" name="Google Shape;1224;g3ec111b3fd0_0_479"/>
            <p:cNvCxnSpPr>
              <a:stCxn id="1222" idx="1"/>
              <a:endCxn id="1225" idx="2"/>
            </p:cNvCxnSpPr>
            <p:nvPr/>
          </p:nvCxnSpPr>
          <p:spPr>
            <a:xfrm>
              <a:off x="1532425" y="3263913"/>
              <a:ext cx="3026400" cy="324000"/>
            </a:xfrm>
            <a:prstGeom prst="bentConnector4">
              <a:avLst>
                <a:gd name="adj1" fmla="val -28340"/>
                <a:gd name="adj2" fmla="val -317277"/>
              </a:avLst>
            </a:prstGeom>
            <a:noFill/>
            <a:ln w="19050" cap="flat" cmpd="sng">
              <a:solidFill>
                <a:srgbClr val="FFC000"/>
              </a:solidFill>
              <a:prstDash val="solid"/>
              <a:round/>
              <a:headEnd type="none" w="sm" len="sm"/>
              <a:tailEnd type="triangle" w="med" len="med"/>
            </a:ln>
          </p:spPr>
        </p:cxnSp>
        <p:sp>
          <p:nvSpPr>
            <p:cNvPr id="1226" name="Google Shape;1226;g3ec111b3fd0_0_479"/>
            <p:cNvSpPr txBox="1"/>
            <p:nvPr/>
          </p:nvSpPr>
          <p:spPr>
            <a:xfrm>
              <a:off x="1652051" y="2371300"/>
              <a:ext cx="1386300" cy="866100"/>
            </a:xfrm>
            <a:prstGeom prst="rect">
              <a:avLst/>
            </a:prstGeom>
            <a:noFill/>
            <a:ln w="9525" cap="flat" cmpd="sng">
              <a:solidFill>
                <a:srgbClr val="FFC000"/>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Century Gothic"/>
                  <a:ea typeface="Century Gothic"/>
                  <a:cs typeface="Century Gothic"/>
                  <a:sym typeface="Century Gothic"/>
                </a:rPr>
                <a:t>COOPERER</a:t>
              </a:r>
              <a:endParaRPr sz="3200" b="0" i="0" u="none" strike="noStrike" cap="none">
                <a:solidFill>
                  <a:srgbClr val="FFFFFF"/>
                </a:solidFill>
                <a:latin typeface="Century Gothic"/>
                <a:ea typeface="Century Gothic"/>
                <a:cs typeface="Century Gothic"/>
                <a:sym typeface="Century Gothic"/>
              </a:endParaRPr>
            </a:p>
          </p:txBody>
        </p:sp>
        <p:sp>
          <p:nvSpPr>
            <p:cNvPr id="1227" name="Google Shape;1227;g3ec111b3fd0_0_479"/>
            <p:cNvSpPr txBox="1"/>
            <p:nvPr/>
          </p:nvSpPr>
          <p:spPr>
            <a:xfrm>
              <a:off x="1696218" y="3384204"/>
              <a:ext cx="1343100" cy="382800"/>
            </a:xfrm>
            <a:prstGeom prst="rect">
              <a:avLst/>
            </a:prstGeom>
            <a:noFill/>
            <a:ln w="9525" cap="flat" cmpd="sng">
              <a:solidFill>
                <a:srgbClr val="FFC000"/>
              </a:solidFill>
              <a:prstDash val="solid"/>
              <a:round/>
              <a:headEnd type="none" w="sm" len="sm"/>
              <a:tailEnd type="none" w="sm" len="sm"/>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endParaRPr sz="3200" b="0" i="0" u="none" strike="noStrike" cap="none">
                <a:solidFill>
                  <a:srgbClr val="FFFFFF"/>
                </a:solidFill>
                <a:latin typeface="Century Gothic"/>
                <a:ea typeface="Century Gothic"/>
                <a:cs typeface="Century Gothic"/>
                <a:sym typeface="Century Gothic"/>
              </a:endParaRPr>
            </a:p>
          </p:txBody>
        </p:sp>
      </p:grpSp>
      <p:grpSp>
        <p:nvGrpSpPr>
          <p:cNvPr id="1228" name="Google Shape;1228;g3ec111b3fd0_0_479"/>
          <p:cNvGrpSpPr/>
          <p:nvPr/>
        </p:nvGrpSpPr>
        <p:grpSpPr>
          <a:xfrm>
            <a:off x="7266103" y="2316341"/>
            <a:ext cx="7408603" cy="5102084"/>
            <a:chOff x="3723551" y="1410388"/>
            <a:chExt cx="3816900" cy="2177400"/>
          </a:xfrm>
        </p:grpSpPr>
        <p:sp>
          <p:nvSpPr>
            <p:cNvPr id="1225" name="Google Shape;1225;g3ec111b3fd0_0_479"/>
            <p:cNvSpPr/>
            <p:nvPr/>
          </p:nvSpPr>
          <p:spPr>
            <a:xfrm>
              <a:off x="3723551" y="1919188"/>
              <a:ext cx="1670700" cy="1668600"/>
            </a:xfrm>
            <a:prstGeom prst="rect">
              <a:avLst/>
            </a:prstGeom>
            <a:solidFill>
              <a:srgbClr val="00B050"/>
            </a:solidFill>
            <a:ln>
              <a:noFill/>
            </a:ln>
          </p:spPr>
          <p:txBody>
            <a:bodyPr spcFirstLastPara="1" wrap="square" lIns="137125" tIns="137125" rIns="137125" bIns="137125" anchor="ctr" anchorCtr="0">
              <a:noAutofit/>
            </a:bodyPr>
            <a:lstStyle/>
            <a:p>
              <a:pPr marL="0" marR="0" lvl="0" indent="0" algn="l" rtl="0">
                <a:lnSpc>
                  <a:spcPct val="100000"/>
                </a:lnSpc>
                <a:spcBef>
                  <a:spcPts val="0"/>
                </a:spcBef>
                <a:spcAft>
                  <a:spcPts val="0"/>
                </a:spcAft>
                <a:buNone/>
              </a:pPr>
              <a:endParaRPr sz="3200" b="0" i="0" u="none" strike="noStrike" cap="none">
                <a:solidFill>
                  <a:srgbClr val="000000"/>
                </a:solidFill>
                <a:latin typeface="Century Gothic"/>
                <a:ea typeface="Century Gothic"/>
                <a:cs typeface="Century Gothic"/>
                <a:sym typeface="Century Gothic"/>
              </a:endParaRPr>
            </a:p>
          </p:txBody>
        </p:sp>
        <p:cxnSp>
          <p:nvCxnSpPr>
            <p:cNvPr id="1229" name="Google Shape;1229;g3ec111b3fd0_0_479"/>
            <p:cNvCxnSpPr>
              <a:stCxn id="1225" idx="1"/>
              <a:endCxn id="1230" idx="0"/>
            </p:cNvCxnSpPr>
            <p:nvPr/>
          </p:nvCxnSpPr>
          <p:spPr>
            <a:xfrm rot="10800000" flipH="1">
              <a:off x="3723551" y="1410388"/>
              <a:ext cx="3816900" cy="1343100"/>
            </a:xfrm>
            <a:prstGeom prst="bentConnector4">
              <a:avLst>
                <a:gd name="adj1" fmla="val -49405"/>
                <a:gd name="adj2" fmla="val 131885"/>
              </a:avLst>
            </a:prstGeom>
            <a:noFill/>
            <a:ln w="19050" cap="flat" cmpd="sng">
              <a:solidFill>
                <a:srgbClr val="00B050"/>
              </a:solidFill>
              <a:prstDash val="solid"/>
              <a:round/>
              <a:headEnd type="none" w="sm" len="sm"/>
              <a:tailEnd type="triangle" w="med" len="med"/>
            </a:ln>
          </p:spPr>
        </p:cxnSp>
        <p:sp>
          <p:nvSpPr>
            <p:cNvPr id="1231" name="Google Shape;1231;g3ec111b3fd0_0_479"/>
            <p:cNvSpPr txBox="1"/>
            <p:nvPr/>
          </p:nvSpPr>
          <p:spPr>
            <a:xfrm>
              <a:off x="3875165" y="1991145"/>
              <a:ext cx="1386300" cy="971700"/>
            </a:xfrm>
            <a:prstGeom prst="rect">
              <a:avLst/>
            </a:prstGeom>
            <a:noFill/>
            <a:ln>
              <a:noFill/>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Century Gothic"/>
                  <a:ea typeface="Century Gothic"/>
                  <a:cs typeface="Century Gothic"/>
                  <a:sym typeface="Century Gothic"/>
                </a:rPr>
                <a:t>ÉTUDIER</a:t>
              </a:r>
              <a:endParaRPr/>
            </a:p>
            <a:p>
              <a:pPr marL="0" marR="0" lvl="0" indent="0" algn="ctr" rtl="0">
                <a:lnSpc>
                  <a:spcPct val="100000"/>
                </a:lnSpc>
                <a:spcBef>
                  <a:spcPts val="0"/>
                </a:spcBef>
                <a:spcAft>
                  <a:spcPts val="0"/>
                </a:spcAft>
                <a:buNone/>
              </a:pPr>
              <a:r>
                <a:rPr lang="en-US" sz="3200" b="0" i="0" u="none" strike="noStrike" cap="none">
                  <a:solidFill>
                    <a:schemeClr val="lt1"/>
                  </a:solidFill>
                  <a:latin typeface="Century Gothic"/>
                  <a:ea typeface="Century Gothic"/>
                  <a:cs typeface="Century Gothic"/>
                  <a:sym typeface="Century Gothic"/>
                </a:rPr>
                <a:t>&amp;</a:t>
              </a:r>
              <a:endParaRPr/>
            </a:p>
            <a:p>
              <a:pPr marL="0" marR="0" lvl="0" indent="0" algn="ctr" rtl="0">
                <a:lnSpc>
                  <a:spcPct val="100000"/>
                </a:lnSpc>
                <a:spcBef>
                  <a:spcPts val="0"/>
                </a:spcBef>
                <a:spcAft>
                  <a:spcPts val="0"/>
                </a:spcAft>
                <a:buNone/>
              </a:pPr>
              <a:r>
                <a:rPr lang="en-US" sz="3200" b="0" i="0" u="none" strike="noStrike" cap="none">
                  <a:solidFill>
                    <a:schemeClr val="lt1"/>
                  </a:solidFill>
                  <a:latin typeface="Century Gothic"/>
                  <a:ea typeface="Century Gothic"/>
                  <a:cs typeface="Century Gothic"/>
                  <a:sym typeface="Century Gothic"/>
                </a:rPr>
                <a:t>&amp; ÉVALUER</a:t>
              </a:r>
              <a:endParaRPr sz="3200" b="0" i="0" u="none" strike="noStrike" cap="none">
                <a:solidFill>
                  <a:schemeClr val="lt1"/>
                </a:solidFill>
                <a:latin typeface="Century Gothic"/>
                <a:ea typeface="Century Gothic"/>
                <a:cs typeface="Century Gothic"/>
                <a:sym typeface="Century Gothic"/>
              </a:endParaRPr>
            </a:p>
            <a:p>
              <a:pPr marL="0" marR="0" lvl="0" indent="0" algn="ctr" rtl="0">
                <a:lnSpc>
                  <a:spcPct val="100000"/>
                </a:lnSpc>
                <a:spcBef>
                  <a:spcPts val="0"/>
                </a:spcBef>
                <a:spcAft>
                  <a:spcPts val="0"/>
                </a:spcAft>
                <a:buNone/>
              </a:pPr>
              <a:endParaRPr sz="3200" b="0" i="0" u="none" strike="noStrike" cap="none">
                <a:solidFill>
                  <a:srgbClr val="FFFFFF"/>
                </a:solidFill>
                <a:latin typeface="Century Gothic"/>
                <a:ea typeface="Century Gothic"/>
                <a:cs typeface="Century Gothic"/>
                <a:sym typeface="Century Gothic"/>
              </a:endParaRPr>
            </a:p>
          </p:txBody>
        </p:sp>
      </p:grpSp>
      <p:grpSp>
        <p:nvGrpSpPr>
          <p:cNvPr id="1232" name="Google Shape;1232;g3ec111b3fd0_0_479"/>
          <p:cNvGrpSpPr/>
          <p:nvPr/>
        </p:nvGrpSpPr>
        <p:grpSpPr>
          <a:xfrm>
            <a:off x="11519080" y="1813192"/>
            <a:ext cx="6768364" cy="7357008"/>
            <a:chOff x="5914678" y="1195661"/>
            <a:chExt cx="3487050" cy="3139727"/>
          </a:xfrm>
        </p:grpSpPr>
        <p:sp>
          <p:nvSpPr>
            <p:cNvPr id="1230" name="Google Shape;1230;g3ec111b3fd0_0_479"/>
            <p:cNvSpPr/>
            <p:nvPr/>
          </p:nvSpPr>
          <p:spPr>
            <a:xfrm>
              <a:off x="5914678" y="1410388"/>
              <a:ext cx="3251700" cy="2702400"/>
            </a:xfrm>
            <a:prstGeom prst="rect">
              <a:avLst/>
            </a:prstGeom>
            <a:solidFill>
              <a:srgbClr val="31538F"/>
            </a:solidFill>
            <a:ln>
              <a:noFill/>
            </a:ln>
          </p:spPr>
          <p:txBody>
            <a:bodyPr spcFirstLastPara="1" wrap="square" lIns="137125" tIns="137125" rIns="137125" bIns="137125" anchor="ctr" anchorCtr="0">
              <a:noAutofit/>
            </a:bodyPr>
            <a:lstStyle/>
            <a:p>
              <a:pPr marL="0" marR="0" lvl="0" indent="0" algn="l" rtl="0">
                <a:lnSpc>
                  <a:spcPct val="100000"/>
                </a:lnSpc>
                <a:spcBef>
                  <a:spcPts val="0"/>
                </a:spcBef>
                <a:spcAft>
                  <a:spcPts val="0"/>
                </a:spcAft>
                <a:buNone/>
              </a:pPr>
              <a:endParaRPr sz="3200" b="0" i="0" u="none" strike="noStrike" cap="none">
                <a:solidFill>
                  <a:srgbClr val="000000"/>
                </a:solidFill>
                <a:latin typeface="Century Gothic"/>
                <a:ea typeface="Century Gothic"/>
                <a:cs typeface="Century Gothic"/>
                <a:sym typeface="Century Gothic"/>
              </a:endParaRPr>
            </a:p>
          </p:txBody>
        </p:sp>
        <p:cxnSp>
          <p:nvCxnSpPr>
            <p:cNvPr id="1233" name="Google Shape;1233;g3ec111b3fd0_0_479"/>
            <p:cNvCxnSpPr>
              <a:stCxn id="1230" idx="2"/>
            </p:cNvCxnSpPr>
            <p:nvPr/>
          </p:nvCxnSpPr>
          <p:spPr>
            <a:xfrm rot="-5400000" flipH="1">
              <a:off x="8359828" y="3293488"/>
              <a:ext cx="222600" cy="1861200"/>
            </a:xfrm>
            <a:prstGeom prst="bentConnector2">
              <a:avLst/>
            </a:prstGeom>
            <a:noFill/>
            <a:ln w="19050" cap="flat" cmpd="sng">
              <a:solidFill>
                <a:srgbClr val="31538F"/>
              </a:solidFill>
              <a:prstDash val="solid"/>
              <a:round/>
              <a:headEnd type="none" w="sm" len="sm"/>
              <a:tailEnd type="none" w="sm" len="sm"/>
            </a:ln>
          </p:spPr>
        </p:cxnSp>
        <p:sp>
          <p:nvSpPr>
            <p:cNvPr id="1234" name="Google Shape;1234;g3ec111b3fd0_0_479"/>
            <p:cNvSpPr txBox="1"/>
            <p:nvPr/>
          </p:nvSpPr>
          <p:spPr>
            <a:xfrm>
              <a:off x="6847420" y="1195661"/>
              <a:ext cx="1386300" cy="879300"/>
            </a:xfrm>
            <a:prstGeom prst="rect">
              <a:avLst/>
            </a:prstGeom>
            <a:noFill/>
            <a:ln>
              <a:noFill/>
            </a:ln>
          </p:spPr>
          <p:txBody>
            <a:bodyPr spcFirstLastPara="1" wrap="square" lIns="137125" tIns="137125" rIns="137125" bIns="137125" anchor="ctr" anchorCtr="0">
              <a:noAutofit/>
            </a:bodyPr>
            <a:lstStyle/>
            <a:p>
              <a:pPr marL="0" marR="0" lvl="0" indent="0" algn="ctr" rtl="0">
                <a:lnSpc>
                  <a:spcPct val="100000"/>
                </a:lnSpc>
                <a:spcBef>
                  <a:spcPts val="0"/>
                </a:spcBef>
                <a:spcAft>
                  <a:spcPts val="0"/>
                </a:spcAft>
                <a:buNone/>
              </a:pPr>
              <a:r>
                <a:rPr lang="en-US" sz="3200" b="0" i="0" u="none" strike="noStrike" cap="none">
                  <a:solidFill>
                    <a:schemeClr val="lt1"/>
                  </a:solidFill>
                  <a:latin typeface="Century Gothic"/>
                  <a:ea typeface="Century Gothic"/>
                  <a:cs typeface="Century Gothic"/>
                  <a:sym typeface="Century Gothic"/>
                </a:rPr>
                <a:t>DIFFUSER</a:t>
              </a:r>
              <a:endParaRPr sz="3200" b="0" i="0" u="none" strike="noStrike" cap="none">
                <a:solidFill>
                  <a:srgbClr val="FFFFFF"/>
                </a:solidFill>
                <a:latin typeface="Century Gothic"/>
                <a:ea typeface="Century Gothic"/>
                <a:cs typeface="Century Gothic"/>
                <a:sym typeface="Century Gothic"/>
              </a:endParaRPr>
            </a:p>
          </p:txBody>
        </p:sp>
      </p:grpSp>
      <p:sp>
        <p:nvSpPr>
          <p:cNvPr id="1235" name="Google Shape;1235;g3ec111b3fd0_0_479"/>
          <p:cNvSpPr txBox="1"/>
          <p:nvPr/>
        </p:nvSpPr>
        <p:spPr>
          <a:xfrm>
            <a:off x="0" y="63351"/>
            <a:ext cx="18288000" cy="1015800"/>
          </a:xfrm>
          <a:prstGeom prst="rect">
            <a:avLst/>
          </a:prstGeom>
          <a:noFill/>
          <a:ln>
            <a:noFill/>
          </a:ln>
        </p:spPr>
        <p:txBody>
          <a:bodyPr spcFirstLastPara="1" wrap="square" lIns="182850" tIns="182850" rIns="182850" bIns="182850" anchor="t" anchorCtr="0">
            <a:spAutoFit/>
          </a:bodyPr>
          <a:lstStyle/>
          <a:p>
            <a:pPr marL="0" marR="0" lvl="0" indent="0" algn="r" rtl="0">
              <a:lnSpc>
                <a:spcPct val="100000"/>
              </a:lnSpc>
              <a:spcBef>
                <a:spcPts val="0"/>
              </a:spcBef>
              <a:spcAft>
                <a:spcPts val="0"/>
              </a:spcAft>
              <a:buNone/>
            </a:pPr>
            <a:r>
              <a:rPr lang="en-US" sz="4200" b="1" i="0" u="none" strike="noStrike" cap="none">
                <a:solidFill>
                  <a:schemeClr val="lt1"/>
                </a:solidFill>
                <a:latin typeface="Century Gothic"/>
                <a:ea typeface="Century Gothic"/>
                <a:cs typeface="Century Gothic"/>
                <a:sym typeface="Century Gothic"/>
              </a:rPr>
              <a:t>Objectif : Action/Évaluation/Transmission</a:t>
            </a:r>
            <a:endParaRPr sz="4200" b="1" i="0" u="none" strike="noStrike" cap="none">
              <a:solidFill>
                <a:schemeClr val="lt1"/>
              </a:solidFill>
              <a:latin typeface="Century Gothic"/>
              <a:ea typeface="Century Gothic"/>
              <a:cs typeface="Century Gothic"/>
              <a:sym typeface="Century Gothic"/>
            </a:endParaRPr>
          </a:p>
        </p:txBody>
      </p:sp>
      <p:pic>
        <p:nvPicPr>
          <p:cNvPr id="1236" name="Google Shape;1236;g3ec111b3fd0_0_479"/>
          <p:cNvPicPr preferRelativeResize="0"/>
          <p:nvPr/>
        </p:nvPicPr>
        <p:blipFill rotWithShape="1">
          <a:blip r:embed="rId6">
            <a:alphaModFix/>
          </a:blip>
          <a:srcRect/>
          <a:stretch/>
        </p:blipFill>
        <p:spPr>
          <a:xfrm>
            <a:off x="7990365" y="5333200"/>
            <a:ext cx="1922192" cy="2222535"/>
          </a:xfrm>
          <a:prstGeom prst="rect">
            <a:avLst/>
          </a:prstGeom>
          <a:noFill/>
          <a:ln>
            <a:noFill/>
          </a:ln>
        </p:spPr>
      </p:pic>
      <p:pic>
        <p:nvPicPr>
          <p:cNvPr id="1237" name="Google Shape;1237;g3ec111b3fd0_0_479"/>
          <p:cNvPicPr preferRelativeResize="0"/>
          <p:nvPr/>
        </p:nvPicPr>
        <p:blipFill rotWithShape="1">
          <a:blip r:embed="rId7">
            <a:alphaModFix/>
          </a:blip>
          <a:srcRect/>
          <a:stretch/>
        </p:blipFill>
        <p:spPr>
          <a:xfrm>
            <a:off x="3131664" y="6354038"/>
            <a:ext cx="3095807" cy="1638639"/>
          </a:xfrm>
          <a:prstGeom prst="rect">
            <a:avLst/>
          </a:prstGeom>
          <a:noFill/>
          <a:ln>
            <a:noFill/>
          </a:ln>
        </p:spPr>
      </p:pic>
      <p:pic>
        <p:nvPicPr>
          <p:cNvPr id="1238" name="Google Shape;1238;g3ec111b3fd0_0_479"/>
          <p:cNvPicPr preferRelativeResize="0"/>
          <p:nvPr/>
        </p:nvPicPr>
        <p:blipFill rotWithShape="1">
          <a:blip r:embed="rId8">
            <a:alphaModFix/>
          </a:blip>
          <a:srcRect/>
          <a:stretch/>
        </p:blipFill>
        <p:spPr>
          <a:xfrm>
            <a:off x="12316145" y="6897370"/>
            <a:ext cx="4763513" cy="1477405"/>
          </a:xfrm>
          <a:prstGeom prst="rect">
            <a:avLst/>
          </a:prstGeom>
          <a:noFill/>
          <a:ln>
            <a:noFill/>
          </a:ln>
        </p:spPr>
      </p:pic>
      <p:pic>
        <p:nvPicPr>
          <p:cNvPr id="1239" name="Google Shape;1239;g3ec111b3fd0_0_479"/>
          <p:cNvPicPr preferRelativeResize="0"/>
          <p:nvPr/>
        </p:nvPicPr>
        <p:blipFill rotWithShape="1">
          <a:blip r:embed="rId9">
            <a:alphaModFix/>
          </a:blip>
          <a:srcRect/>
          <a:stretch/>
        </p:blipFill>
        <p:spPr>
          <a:xfrm>
            <a:off x="11612641" y="3275087"/>
            <a:ext cx="1922192" cy="2715581"/>
          </a:xfrm>
          <a:prstGeom prst="rect">
            <a:avLst/>
          </a:prstGeom>
          <a:noFill/>
          <a:ln>
            <a:noFill/>
          </a:ln>
        </p:spPr>
      </p:pic>
      <p:pic>
        <p:nvPicPr>
          <p:cNvPr id="1240" name="Google Shape;1240;g3ec111b3fd0_0_479"/>
          <p:cNvPicPr preferRelativeResize="0"/>
          <p:nvPr/>
        </p:nvPicPr>
        <p:blipFill rotWithShape="1">
          <a:blip r:embed="rId10">
            <a:alphaModFix/>
          </a:blip>
          <a:srcRect/>
          <a:stretch/>
        </p:blipFill>
        <p:spPr>
          <a:xfrm>
            <a:off x="13669040" y="3305769"/>
            <a:ext cx="1836862" cy="2595031"/>
          </a:xfrm>
          <a:prstGeom prst="rect">
            <a:avLst/>
          </a:prstGeom>
          <a:noFill/>
          <a:ln>
            <a:noFill/>
          </a:ln>
        </p:spPr>
      </p:pic>
      <p:pic>
        <p:nvPicPr>
          <p:cNvPr id="1241" name="Google Shape;1241;g3ec111b3fd0_0_479"/>
          <p:cNvPicPr preferRelativeResize="0"/>
          <p:nvPr/>
        </p:nvPicPr>
        <p:blipFill rotWithShape="1">
          <a:blip r:embed="rId11">
            <a:alphaModFix/>
          </a:blip>
          <a:srcRect/>
          <a:stretch/>
        </p:blipFill>
        <p:spPr>
          <a:xfrm>
            <a:off x="15732516" y="3329832"/>
            <a:ext cx="1836862" cy="2595031"/>
          </a:xfrm>
          <a:prstGeom prst="rect">
            <a:avLst/>
          </a:prstGeom>
          <a:noFill/>
          <a:ln>
            <a:noFill/>
          </a:ln>
        </p:spPr>
      </p:pic>
      <p:sp>
        <p:nvSpPr>
          <p:cNvPr id="1242" name="Google Shape;1242;g3ec111b3fd0_0_479"/>
          <p:cNvSpPr txBox="1"/>
          <p:nvPr/>
        </p:nvSpPr>
        <p:spPr>
          <a:xfrm>
            <a:off x="11882869" y="6098969"/>
            <a:ext cx="5630100" cy="107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0" i="0" u="none" strike="noStrike" cap="none">
                <a:solidFill>
                  <a:schemeClr val="lt1"/>
                </a:solidFill>
                <a:latin typeface="Century Gothic"/>
                <a:ea typeface="Century Gothic"/>
                <a:cs typeface="Century Gothic"/>
                <a:sym typeface="Century Gothic"/>
              </a:rPr>
              <a:t>FINAL EVENT : 25 AOUT 2025</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46"/>
        <p:cNvGrpSpPr/>
        <p:nvPr/>
      </p:nvGrpSpPr>
      <p:grpSpPr>
        <a:xfrm>
          <a:off x="0" y="0"/>
          <a:ext cx="0" cy="0"/>
          <a:chOff x="0" y="0"/>
          <a:chExt cx="0" cy="0"/>
        </a:xfrm>
      </p:grpSpPr>
      <p:sp>
        <p:nvSpPr>
          <p:cNvPr id="1247" name="Google Shape;1247;g3ec111b3fd0_0_510"/>
          <p:cNvSpPr/>
          <p:nvPr/>
        </p:nvSpPr>
        <p:spPr>
          <a:xfrm>
            <a:off x="0" y="0"/>
            <a:ext cx="1869948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0050" b="-1006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8" name="Google Shape;1248;g3ec111b3fd0_0_510"/>
          <p:cNvSpPr txBox="1"/>
          <p:nvPr/>
        </p:nvSpPr>
        <p:spPr>
          <a:xfrm>
            <a:off x="8204901" y="904875"/>
            <a:ext cx="9054300" cy="1031400"/>
          </a:xfrm>
          <a:prstGeom prst="rect">
            <a:avLst/>
          </a:prstGeom>
          <a:noFill/>
          <a:ln>
            <a:noFill/>
          </a:ln>
        </p:spPr>
        <p:txBody>
          <a:bodyPr spcFirstLastPara="1" wrap="square" lIns="0" tIns="0" rIns="0" bIns="0" anchor="t" anchorCtr="0">
            <a:spAutoFit/>
          </a:bodyPr>
          <a:lstStyle/>
          <a:p>
            <a:pPr marL="0" marR="0" lvl="0" indent="0" algn="r" rtl="0">
              <a:lnSpc>
                <a:spcPct val="140008"/>
              </a:lnSpc>
              <a:spcBef>
                <a:spcPts val="0"/>
              </a:spcBef>
              <a:spcAft>
                <a:spcPts val="0"/>
              </a:spcAft>
              <a:buClr>
                <a:srgbClr val="000000"/>
              </a:buClr>
              <a:buSzPts val="6701"/>
              <a:buFont typeface="Arial"/>
              <a:buNone/>
            </a:pPr>
            <a:r>
              <a:rPr lang="en-US" sz="6701" b="0" i="0" u="none" strike="noStrike" cap="none">
                <a:solidFill>
                  <a:srgbClr val="FFFFFF"/>
                </a:solidFill>
                <a:latin typeface="Fjalla One"/>
                <a:ea typeface="Fjalla One"/>
                <a:cs typeface="Fjalla One"/>
                <a:sym typeface="Fjalla One"/>
              </a:rPr>
              <a:t>Merci de votre attention </a:t>
            </a:r>
            <a:endParaRPr sz="1400" b="0" i="0" u="none" strike="noStrike" cap="none">
              <a:solidFill>
                <a:srgbClr val="000000"/>
              </a:solidFill>
              <a:latin typeface="Arial"/>
              <a:ea typeface="Arial"/>
              <a:cs typeface="Arial"/>
              <a:sym typeface="Arial"/>
            </a:endParaRPr>
          </a:p>
        </p:txBody>
      </p:sp>
      <p:sp>
        <p:nvSpPr>
          <p:cNvPr id="1249" name="Google Shape;1249;g3ec111b3fd0_0_510"/>
          <p:cNvSpPr txBox="1"/>
          <p:nvPr/>
        </p:nvSpPr>
        <p:spPr>
          <a:xfrm>
            <a:off x="1184806" y="5082937"/>
            <a:ext cx="8487000" cy="11079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Clr>
                <a:srgbClr val="000000"/>
              </a:buClr>
              <a:buSzPts val="2999"/>
              <a:buFont typeface="Arial"/>
              <a:buNone/>
            </a:pPr>
            <a:r>
              <a:rPr lang="en-US" sz="2999" b="0" i="0" u="sng" strike="noStrike" cap="none">
                <a:solidFill>
                  <a:schemeClr val="lt1"/>
                </a:solidFill>
                <a:latin typeface="Fjalla One"/>
                <a:ea typeface="Fjalla One"/>
                <a:cs typeface="Fjalla One"/>
                <a:sym typeface="Fjalla One"/>
                <a:hlinkClick r:id="rId4">
                  <a:extLst>
                    <a:ext uri="{A12FA001-AC4F-418D-AE19-62706E023703}">
                      <ahyp:hlinkClr xmlns:ahyp="http://schemas.microsoft.com/office/drawing/2018/hyperlinkcolor" val="tx"/>
                    </a:ext>
                  </a:extLst>
                </a:hlinkClick>
              </a:rPr>
              <a:t>Sebastien.gallet@univ-brest.fr</a:t>
            </a:r>
            <a:endParaRPr sz="2999" b="0" i="0" u="none" strike="noStrike" cap="none">
              <a:solidFill>
                <a:schemeClr val="lt1"/>
              </a:solidFill>
              <a:latin typeface="Fjalla One"/>
              <a:ea typeface="Fjalla One"/>
              <a:cs typeface="Fjalla One"/>
              <a:sym typeface="Fjalla One"/>
            </a:endParaRPr>
          </a:p>
          <a:p>
            <a:pPr marL="0" marR="0" lvl="0" indent="0" algn="l" rtl="0">
              <a:lnSpc>
                <a:spcPct val="140013"/>
              </a:lnSpc>
              <a:spcBef>
                <a:spcPts val="0"/>
              </a:spcBef>
              <a:spcAft>
                <a:spcPts val="0"/>
              </a:spcAft>
              <a:buClr>
                <a:srgbClr val="000000"/>
              </a:buClr>
              <a:buSzPts val="2999"/>
              <a:buFont typeface="Arial"/>
              <a:buNone/>
            </a:pPr>
            <a:r>
              <a:rPr lang="en-US" sz="2999" b="0" i="0" u="none" strike="noStrike" cap="none">
                <a:solidFill>
                  <a:srgbClr val="FFFFFF"/>
                </a:solidFill>
                <a:latin typeface="Fjalla One"/>
                <a:ea typeface="Fjalla One"/>
                <a:cs typeface="Fjalla One"/>
                <a:sym typeface="Fjalla One"/>
              </a:rPr>
              <a:t>Yoann.roulet@univ-brest.fr</a:t>
            </a:r>
            <a:endParaRPr sz="1400" b="0" i="0" u="none" strike="noStrike" cap="none">
              <a:solidFill>
                <a:srgbClr val="000000"/>
              </a:solidFill>
              <a:latin typeface="Fjalla One"/>
              <a:ea typeface="Fjalla One"/>
              <a:cs typeface="Fjalla One"/>
              <a:sym typeface="Fjalla One"/>
            </a:endParaRPr>
          </a:p>
        </p:txBody>
      </p:sp>
      <p:grpSp>
        <p:nvGrpSpPr>
          <p:cNvPr id="1250" name="Google Shape;1250;g3ec111b3fd0_0_510"/>
          <p:cNvGrpSpPr/>
          <p:nvPr/>
        </p:nvGrpSpPr>
        <p:grpSpPr>
          <a:xfrm>
            <a:off x="1184806" y="4410308"/>
            <a:ext cx="1979489" cy="554900"/>
            <a:chOff x="0" y="0"/>
            <a:chExt cx="2639318" cy="739867"/>
          </a:xfrm>
        </p:grpSpPr>
        <p:sp>
          <p:nvSpPr>
            <p:cNvPr id="1251" name="Google Shape;1251;g3ec111b3fd0_0_510"/>
            <p:cNvSpPr/>
            <p:nvPr/>
          </p:nvSpPr>
          <p:spPr>
            <a:xfrm>
              <a:off x="1060017" y="0"/>
              <a:ext cx="1579301" cy="739867"/>
            </a:xfrm>
            <a:custGeom>
              <a:avLst/>
              <a:gdLst/>
              <a:ahLst/>
              <a:cxnLst/>
              <a:rect l="l" t="t" r="r" b="b"/>
              <a:pathLst>
                <a:path w="1579301" h="739867" extrusionOk="0">
                  <a:moveTo>
                    <a:pt x="0" y="0"/>
                  </a:moveTo>
                  <a:lnTo>
                    <a:pt x="1579301" y="0"/>
                  </a:lnTo>
                  <a:lnTo>
                    <a:pt x="1579301" y="739867"/>
                  </a:lnTo>
                  <a:lnTo>
                    <a:pt x="0" y="739867"/>
                  </a:lnTo>
                  <a:lnTo>
                    <a:pt x="0" y="0"/>
                  </a:lnTo>
                  <a:close/>
                </a:path>
              </a:pathLst>
            </a:cu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2" name="Google Shape;1252;g3ec111b3fd0_0_510"/>
            <p:cNvSpPr/>
            <p:nvPr/>
          </p:nvSpPr>
          <p:spPr>
            <a:xfrm rot="10800000">
              <a:off x="0" y="0"/>
              <a:ext cx="1579301" cy="739867"/>
            </a:xfrm>
            <a:custGeom>
              <a:avLst/>
              <a:gdLst/>
              <a:ahLst/>
              <a:cxnLst/>
              <a:rect l="l" t="t" r="r" b="b"/>
              <a:pathLst>
                <a:path w="1579301" h="739867" extrusionOk="0">
                  <a:moveTo>
                    <a:pt x="0" y="0"/>
                  </a:moveTo>
                  <a:lnTo>
                    <a:pt x="1579301" y="0"/>
                  </a:lnTo>
                  <a:lnTo>
                    <a:pt x="1579301" y="739867"/>
                  </a:lnTo>
                  <a:lnTo>
                    <a:pt x="0" y="739867"/>
                  </a:lnTo>
                  <a:lnTo>
                    <a:pt x="0" y="0"/>
                  </a:lnTo>
                  <a:close/>
                </a:path>
              </a:pathLst>
            </a:cu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3" name="Google Shape;1253;g3ec111b3fd0_0_510"/>
          <p:cNvSpPr txBox="1"/>
          <p:nvPr/>
        </p:nvSpPr>
        <p:spPr>
          <a:xfrm>
            <a:off x="15907426" y="9769195"/>
            <a:ext cx="22368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Calibri"/>
                <a:ea typeface="Calibri"/>
                <a:cs typeface="Calibri"/>
                <a:sym typeface="Calibri"/>
              </a:rPr>
              <a:t>©Anthony Turpaud</a:t>
            </a:r>
            <a:endParaRPr sz="1000" b="0" i="0" u="none" strike="noStrike" cap="none">
              <a:solidFill>
                <a:schemeClr val="lt1"/>
              </a:solidFill>
              <a:latin typeface="Calibri"/>
              <a:ea typeface="Calibri"/>
              <a:cs typeface="Calibri"/>
              <a:sym typeface="Calibri"/>
            </a:endParaRPr>
          </a:p>
        </p:txBody>
      </p:sp>
      <p:pic>
        <p:nvPicPr>
          <p:cNvPr id="1254" name="Google Shape;1254;g3ec111b3fd0_0_510"/>
          <p:cNvPicPr preferRelativeResize="0"/>
          <p:nvPr/>
        </p:nvPicPr>
        <p:blipFill rotWithShape="1">
          <a:blip r:embed="rId5">
            <a:alphaModFix/>
          </a:blip>
          <a:srcRect/>
          <a:stretch/>
        </p:blipFill>
        <p:spPr>
          <a:xfrm>
            <a:off x="12165842" y="6175048"/>
            <a:ext cx="6096000" cy="4307743"/>
          </a:xfrm>
          <a:prstGeom prst="rect">
            <a:avLst/>
          </a:prstGeom>
          <a:noFill/>
          <a:ln>
            <a:noFill/>
          </a:ln>
        </p:spPr>
      </p:pic>
      <p:sp>
        <p:nvSpPr>
          <p:cNvPr id="1255" name="Google Shape;1255;g3ec111b3fd0_0_510"/>
          <p:cNvSpPr/>
          <p:nvPr/>
        </p:nvSpPr>
        <p:spPr>
          <a:xfrm>
            <a:off x="1207930" y="4240400"/>
            <a:ext cx="1652700" cy="602400"/>
          </a:xfrm>
          <a:prstGeom prst="round2DiagRect">
            <a:avLst>
              <a:gd name="adj1" fmla="val 16667"/>
              <a:gd name="adj2" fmla="val 0"/>
            </a:avLst>
          </a:prstGeom>
          <a:solidFill>
            <a:srgbClr val="D78D6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1256" name="Google Shape;1256;g3ec111b3fd0_0_510"/>
          <p:cNvPicPr preferRelativeResize="0"/>
          <p:nvPr/>
        </p:nvPicPr>
        <p:blipFill rotWithShape="1">
          <a:blip r:embed="rId6">
            <a:alphaModFix/>
          </a:blip>
          <a:srcRect/>
          <a:stretch/>
        </p:blipFill>
        <p:spPr>
          <a:xfrm>
            <a:off x="7772400" y="437702"/>
            <a:ext cx="2034187" cy="1144230"/>
          </a:xfrm>
          <a:prstGeom prst="rect">
            <a:avLst/>
          </a:prstGeom>
          <a:noFill/>
          <a:ln>
            <a:noFill/>
          </a:ln>
        </p:spPr>
      </p:pic>
      <p:sp>
        <p:nvSpPr>
          <p:cNvPr id="1257" name="Google Shape;1257;g3ec111b3fd0_0_510"/>
          <p:cNvSpPr txBox="1"/>
          <p:nvPr/>
        </p:nvSpPr>
        <p:spPr>
          <a:xfrm>
            <a:off x="1291916" y="4288256"/>
            <a:ext cx="1484700" cy="506700"/>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Clr>
                <a:srgbClr val="000000"/>
              </a:buClr>
              <a:buSzPts val="3291"/>
              <a:buFont typeface="Arial"/>
              <a:buNone/>
            </a:pPr>
            <a:r>
              <a:rPr lang="en-US" sz="3291" b="0" i="0" u="none" strike="noStrike" cap="none">
                <a:solidFill>
                  <a:srgbClr val="FFFFFF"/>
                </a:solidFill>
                <a:latin typeface="Fjalla One"/>
                <a:ea typeface="Fjalla One"/>
                <a:cs typeface="Fjalla One"/>
                <a:sym typeface="Fjalla One"/>
              </a:rPr>
              <a:t>Contact : </a:t>
            </a:r>
            <a:endParaRPr sz="1400" b="0" i="0" u="none" strike="noStrike" cap="none">
              <a:solidFill>
                <a:srgbClr val="000000"/>
              </a:solidFill>
              <a:latin typeface="Arial"/>
              <a:ea typeface="Arial"/>
              <a:cs typeface="Arial"/>
              <a:sym typeface="Arial"/>
            </a:endParaRPr>
          </a:p>
        </p:txBody>
      </p:sp>
      <p:sp>
        <p:nvSpPr>
          <p:cNvPr id="1258" name="Google Shape;1258;g3ec111b3fd0_0_510"/>
          <p:cNvSpPr txBox="1"/>
          <p:nvPr/>
        </p:nvSpPr>
        <p:spPr>
          <a:xfrm>
            <a:off x="1371600" y="8078425"/>
            <a:ext cx="2186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Fjalla One"/>
                <a:ea typeface="Fjalla One"/>
                <a:cs typeface="Fjalla One"/>
                <a:sym typeface="Fjalla One"/>
              </a:rPr>
              <a:t>Barre Logos couleurs</a:t>
            </a:r>
            <a:endParaRPr sz="1400" b="0" i="0" u="none" strike="noStrike" cap="none">
              <a:solidFill>
                <a:srgbClr val="000000"/>
              </a:solidFill>
              <a:latin typeface="Arial"/>
              <a:ea typeface="Arial"/>
              <a:cs typeface="Arial"/>
              <a:sym typeface="Arial"/>
            </a:endParaRPr>
          </a:p>
        </p:txBody>
      </p:sp>
      <p:pic>
        <p:nvPicPr>
          <p:cNvPr id="1259" name="Google Shape;1259;g3ec111b3fd0_0_510" descr="Graphical user interface&#10;&#10;Description automatically generated with low confidence"/>
          <p:cNvPicPr preferRelativeResize="0"/>
          <p:nvPr/>
        </p:nvPicPr>
        <p:blipFill rotWithShape="1">
          <a:blip r:embed="rId7">
            <a:alphaModFix/>
          </a:blip>
          <a:srcRect/>
          <a:stretch/>
        </p:blipFill>
        <p:spPr>
          <a:xfrm>
            <a:off x="1122032" y="7386728"/>
            <a:ext cx="4949616" cy="2290679"/>
          </a:xfrm>
          <a:prstGeom prst="rect">
            <a:avLst/>
          </a:prstGeom>
          <a:noFill/>
          <a:ln>
            <a:noFill/>
          </a:ln>
        </p:spPr>
      </p:pic>
      <p:pic>
        <p:nvPicPr>
          <p:cNvPr id="1260" name="Google Shape;1260;g3ec111b3fd0_0_510"/>
          <p:cNvPicPr preferRelativeResize="0"/>
          <p:nvPr/>
        </p:nvPicPr>
        <p:blipFill rotWithShape="1">
          <a:blip r:embed="rId8">
            <a:alphaModFix/>
          </a:blip>
          <a:srcRect/>
          <a:stretch/>
        </p:blipFill>
        <p:spPr>
          <a:xfrm>
            <a:off x="6244839" y="7710484"/>
            <a:ext cx="1553944" cy="661980"/>
          </a:xfrm>
          <a:prstGeom prst="rect">
            <a:avLst/>
          </a:prstGeom>
          <a:noFill/>
          <a:ln>
            <a:noFill/>
          </a:ln>
        </p:spPr>
      </p:pic>
      <p:pic>
        <p:nvPicPr>
          <p:cNvPr id="1261" name="Google Shape;1261;g3ec111b3fd0_0_510"/>
          <p:cNvPicPr preferRelativeResize="0"/>
          <p:nvPr/>
        </p:nvPicPr>
        <p:blipFill rotWithShape="1">
          <a:blip r:embed="rId9">
            <a:alphaModFix/>
          </a:blip>
          <a:srcRect/>
          <a:stretch/>
        </p:blipFill>
        <p:spPr>
          <a:xfrm>
            <a:off x="6406747" y="8603432"/>
            <a:ext cx="1392036" cy="696018"/>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sp>
        <p:nvSpPr>
          <p:cNvPr id="1266" name="Google Shape;1266;p6"/>
          <p:cNvSpPr/>
          <p:nvPr/>
        </p:nvSpPr>
        <p:spPr>
          <a:xfrm>
            <a:off x="0" y="0"/>
            <a:ext cx="198882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0054" b="-10054"/>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67" name="Google Shape;1267;p6"/>
          <p:cNvGrpSpPr/>
          <p:nvPr/>
        </p:nvGrpSpPr>
        <p:grpSpPr>
          <a:xfrm>
            <a:off x="1028700" y="1028700"/>
            <a:ext cx="1979489" cy="554900"/>
            <a:chOff x="0" y="0"/>
            <a:chExt cx="2639318" cy="739867"/>
          </a:xfrm>
        </p:grpSpPr>
        <p:sp>
          <p:nvSpPr>
            <p:cNvPr id="1268" name="Google Shape;1268;p6"/>
            <p:cNvSpPr/>
            <p:nvPr/>
          </p:nvSpPr>
          <p:spPr>
            <a:xfrm>
              <a:off x="1060017" y="0"/>
              <a:ext cx="1579301" cy="739867"/>
            </a:xfrm>
            <a:custGeom>
              <a:avLst/>
              <a:gdLst/>
              <a:ahLst/>
              <a:cxnLst/>
              <a:rect l="l" t="t" r="r" b="b"/>
              <a:pathLst>
                <a:path w="1579301" h="739867" extrusionOk="0">
                  <a:moveTo>
                    <a:pt x="0" y="0"/>
                  </a:moveTo>
                  <a:lnTo>
                    <a:pt x="1579301" y="0"/>
                  </a:lnTo>
                  <a:lnTo>
                    <a:pt x="1579301" y="739867"/>
                  </a:lnTo>
                  <a:lnTo>
                    <a:pt x="0" y="739867"/>
                  </a:lnTo>
                  <a:lnTo>
                    <a:pt x="0" y="0"/>
                  </a:lnTo>
                  <a:close/>
                </a:path>
              </a:pathLst>
            </a:cu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9" name="Google Shape;1269;p6"/>
            <p:cNvSpPr/>
            <p:nvPr/>
          </p:nvSpPr>
          <p:spPr>
            <a:xfrm rot="10800000">
              <a:off x="0" y="0"/>
              <a:ext cx="1579301" cy="739867"/>
            </a:xfrm>
            <a:custGeom>
              <a:avLst/>
              <a:gdLst/>
              <a:ahLst/>
              <a:cxnLst/>
              <a:rect l="l" t="t" r="r" b="b"/>
              <a:pathLst>
                <a:path w="1579301" h="739867" extrusionOk="0">
                  <a:moveTo>
                    <a:pt x="0" y="0"/>
                  </a:moveTo>
                  <a:lnTo>
                    <a:pt x="1579301" y="0"/>
                  </a:lnTo>
                  <a:lnTo>
                    <a:pt x="1579301" y="739867"/>
                  </a:lnTo>
                  <a:lnTo>
                    <a:pt x="0" y="739867"/>
                  </a:lnTo>
                  <a:lnTo>
                    <a:pt x="0" y="0"/>
                  </a:lnTo>
                  <a:close/>
                </a:path>
              </a:pathLst>
            </a:cu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70" name="Google Shape;1270;p6"/>
          <p:cNvGrpSpPr/>
          <p:nvPr/>
        </p:nvGrpSpPr>
        <p:grpSpPr>
          <a:xfrm>
            <a:off x="1122025" y="7167799"/>
            <a:ext cx="11395028" cy="1960582"/>
            <a:chOff x="0" y="-95250"/>
            <a:chExt cx="2856756" cy="516364"/>
          </a:xfrm>
        </p:grpSpPr>
        <p:sp>
          <p:nvSpPr>
            <p:cNvPr id="1271" name="Google Shape;1271;p6"/>
            <p:cNvSpPr/>
            <p:nvPr/>
          </p:nvSpPr>
          <p:spPr>
            <a:xfrm>
              <a:off x="0" y="0"/>
              <a:ext cx="2856756" cy="421114"/>
            </a:xfrm>
            <a:custGeom>
              <a:avLst/>
              <a:gdLst/>
              <a:ahLst/>
              <a:cxnLst/>
              <a:rect l="l" t="t" r="r" b="b"/>
              <a:pathLst>
                <a:path w="2856756" h="421114" extrusionOk="0">
                  <a:moveTo>
                    <a:pt x="10706" y="0"/>
                  </a:moveTo>
                  <a:lnTo>
                    <a:pt x="2846050" y="0"/>
                  </a:lnTo>
                  <a:cubicBezTo>
                    <a:pt x="2848889" y="0"/>
                    <a:pt x="2851613" y="1128"/>
                    <a:pt x="2853620" y="3136"/>
                  </a:cubicBezTo>
                  <a:cubicBezTo>
                    <a:pt x="2855628" y="5144"/>
                    <a:pt x="2856756" y="7867"/>
                    <a:pt x="2856756" y="10706"/>
                  </a:cubicBezTo>
                  <a:lnTo>
                    <a:pt x="2856756" y="410407"/>
                  </a:lnTo>
                  <a:cubicBezTo>
                    <a:pt x="2856756" y="416320"/>
                    <a:pt x="2851963" y="421114"/>
                    <a:pt x="2846050" y="421114"/>
                  </a:cubicBezTo>
                  <a:lnTo>
                    <a:pt x="10706" y="421114"/>
                  </a:lnTo>
                  <a:cubicBezTo>
                    <a:pt x="7867" y="421114"/>
                    <a:pt x="5144" y="419986"/>
                    <a:pt x="3136" y="417978"/>
                  </a:cubicBezTo>
                  <a:cubicBezTo>
                    <a:pt x="1128" y="415970"/>
                    <a:pt x="0" y="413247"/>
                    <a:pt x="0" y="410407"/>
                  </a:cubicBezTo>
                  <a:lnTo>
                    <a:pt x="0" y="10706"/>
                  </a:lnTo>
                  <a:cubicBezTo>
                    <a:pt x="0" y="7867"/>
                    <a:pt x="1128" y="5144"/>
                    <a:pt x="3136" y="3136"/>
                  </a:cubicBezTo>
                  <a:cubicBezTo>
                    <a:pt x="5144" y="1128"/>
                    <a:pt x="7867" y="0"/>
                    <a:pt x="10706"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2" name="Google Shape;1272;p6"/>
            <p:cNvSpPr txBox="1"/>
            <p:nvPr/>
          </p:nvSpPr>
          <p:spPr>
            <a:xfrm>
              <a:off x="0" y="-95250"/>
              <a:ext cx="2856756" cy="516364"/>
            </a:xfrm>
            <a:prstGeom prst="rect">
              <a:avLst/>
            </a:prstGeom>
            <a:noFill/>
            <a:ln>
              <a:noFill/>
            </a:ln>
          </p:spPr>
          <p:txBody>
            <a:bodyPr spcFirstLastPara="1" wrap="square" lIns="50800" tIns="50800" rIns="50800" bIns="50800" anchor="ctr" anchorCtr="0">
              <a:noAutofit/>
            </a:bodyPr>
            <a:lstStyle/>
            <a:p>
              <a:pPr marL="0" marR="0" lvl="0" indent="0" algn="ctr" rtl="0">
                <a:lnSpc>
                  <a:spcPct val="1943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73" name="Google Shape;1273;p6"/>
          <p:cNvSpPr txBox="1"/>
          <p:nvPr/>
        </p:nvSpPr>
        <p:spPr>
          <a:xfrm>
            <a:off x="11296409" y="382572"/>
            <a:ext cx="6293400" cy="716700"/>
          </a:xfrm>
          <a:prstGeom prst="rect">
            <a:avLst/>
          </a:prstGeom>
          <a:noFill/>
          <a:ln>
            <a:noFill/>
          </a:ln>
        </p:spPr>
        <p:txBody>
          <a:bodyPr spcFirstLastPara="1" wrap="square" lIns="0" tIns="0" rIns="0" bIns="0" anchor="t" anchorCtr="0">
            <a:spAutoFit/>
          </a:bodyPr>
          <a:lstStyle/>
          <a:p>
            <a:pPr marL="0" marR="0" lvl="0" indent="0" algn="r" rtl="0">
              <a:lnSpc>
                <a:spcPct val="140025"/>
              </a:lnSpc>
              <a:spcBef>
                <a:spcPts val="0"/>
              </a:spcBef>
              <a:spcAft>
                <a:spcPts val="0"/>
              </a:spcAft>
              <a:buClr>
                <a:srgbClr val="000000"/>
              </a:buClr>
              <a:buSzPts val="4657"/>
              <a:buFont typeface="Arial"/>
              <a:buNone/>
            </a:pPr>
            <a:r>
              <a:rPr lang="en-US" sz="4657" b="0" i="0" u="none" strike="noStrike" cap="none" dirty="0">
                <a:solidFill>
                  <a:srgbClr val="FFFFFF"/>
                </a:solidFill>
                <a:latin typeface="Fjalla One"/>
                <a:ea typeface="Fjalla One"/>
                <a:cs typeface="Fjalla One"/>
                <a:sym typeface="Fjalla One"/>
              </a:rPr>
              <a:t>Merci de </a:t>
            </a:r>
            <a:r>
              <a:rPr lang="en-US" sz="4657" b="0" i="0" u="none" strike="noStrike" cap="none" dirty="0" err="1">
                <a:solidFill>
                  <a:srgbClr val="FFFFFF"/>
                </a:solidFill>
                <a:latin typeface="Fjalla One"/>
                <a:ea typeface="Fjalla One"/>
                <a:cs typeface="Fjalla One"/>
                <a:sym typeface="Fjalla One"/>
              </a:rPr>
              <a:t>votre</a:t>
            </a:r>
            <a:r>
              <a:rPr lang="en-US" sz="4657" b="0" i="0" u="none" strike="noStrike" cap="none" dirty="0">
                <a:solidFill>
                  <a:srgbClr val="FFFFFF"/>
                </a:solidFill>
                <a:latin typeface="Fjalla One"/>
                <a:ea typeface="Fjalla One"/>
                <a:cs typeface="Fjalla One"/>
                <a:sym typeface="Fjalla One"/>
              </a:rPr>
              <a:t> attention </a:t>
            </a:r>
            <a:endParaRPr sz="1400" b="0" i="0" u="none" strike="noStrike" cap="none" dirty="0">
              <a:solidFill>
                <a:srgbClr val="000000"/>
              </a:solidFill>
              <a:latin typeface="Arial"/>
              <a:ea typeface="Arial"/>
              <a:cs typeface="Arial"/>
              <a:sym typeface="Arial"/>
            </a:endParaRPr>
          </a:p>
        </p:txBody>
      </p:sp>
      <p:sp>
        <p:nvSpPr>
          <p:cNvPr id="1274" name="Google Shape;1274;p6"/>
          <p:cNvSpPr txBox="1"/>
          <p:nvPr/>
        </p:nvSpPr>
        <p:spPr>
          <a:xfrm>
            <a:off x="1773645" y="1987863"/>
            <a:ext cx="4449000" cy="4617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Clr>
                <a:srgbClr val="000000"/>
              </a:buClr>
              <a:buSzPts val="2999"/>
              <a:buFont typeface="Arial"/>
              <a:buNone/>
            </a:pPr>
            <a:r>
              <a:rPr lang="en-US" sz="2999">
                <a:solidFill>
                  <a:srgbClr val="FFFFFF"/>
                </a:solidFill>
                <a:latin typeface="Fjalla One"/>
                <a:ea typeface="Fjalla One"/>
                <a:cs typeface="Fjalla One"/>
                <a:sym typeface="Fjalla One"/>
              </a:rPr>
              <a:t>Samuel Busson</a:t>
            </a:r>
            <a:endParaRPr sz="1400" b="0" i="0" u="none" strike="noStrike" cap="none">
              <a:solidFill>
                <a:srgbClr val="000000"/>
              </a:solidFill>
              <a:latin typeface="Arial"/>
              <a:ea typeface="Arial"/>
              <a:cs typeface="Arial"/>
              <a:sym typeface="Arial"/>
            </a:endParaRPr>
          </a:p>
        </p:txBody>
      </p:sp>
      <p:sp>
        <p:nvSpPr>
          <p:cNvPr id="1275" name="Google Shape;1275;p6"/>
          <p:cNvSpPr/>
          <p:nvPr/>
        </p:nvSpPr>
        <p:spPr>
          <a:xfrm>
            <a:off x="791615" y="944375"/>
            <a:ext cx="1977900" cy="642000"/>
          </a:xfrm>
          <a:prstGeom prst="round2DiagRect">
            <a:avLst>
              <a:gd name="adj1" fmla="val 16667"/>
              <a:gd name="adj2" fmla="val 0"/>
            </a:avLst>
          </a:prstGeom>
          <a:solidFill>
            <a:srgbClr val="D78D64"/>
          </a:solidFill>
          <a:ln w="9525" cap="flat" cmpd="sng">
            <a:solidFill>
              <a:srgbClr val="D78D6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276" name="Google Shape;1276;p6"/>
          <p:cNvSpPr txBox="1"/>
          <p:nvPr/>
        </p:nvSpPr>
        <p:spPr>
          <a:xfrm>
            <a:off x="965030" y="999323"/>
            <a:ext cx="1612500" cy="506700"/>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Clr>
                <a:srgbClr val="000000"/>
              </a:buClr>
              <a:buSzPts val="3291"/>
              <a:buFont typeface="Arial"/>
              <a:buNone/>
            </a:pPr>
            <a:r>
              <a:rPr lang="en-US" sz="3291" b="0" i="0" u="none" strike="noStrike" cap="none">
                <a:solidFill>
                  <a:srgbClr val="FFFFFF"/>
                </a:solidFill>
                <a:latin typeface="Fjalla One"/>
                <a:ea typeface="Fjalla One"/>
                <a:cs typeface="Fjalla One"/>
                <a:sym typeface="Fjalla One"/>
              </a:rPr>
              <a:t>Contacts : </a:t>
            </a:r>
            <a:endParaRPr sz="1400" b="0" i="0" u="none" strike="noStrike" cap="none">
              <a:solidFill>
                <a:srgbClr val="000000"/>
              </a:solidFill>
              <a:latin typeface="Arial"/>
              <a:ea typeface="Arial"/>
              <a:cs typeface="Arial"/>
              <a:sym typeface="Arial"/>
            </a:endParaRPr>
          </a:p>
        </p:txBody>
      </p:sp>
      <p:sp>
        <p:nvSpPr>
          <p:cNvPr id="1277" name="Google Shape;1277;p6"/>
          <p:cNvSpPr txBox="1"/>
          <p:nvPr/>
        </p:nvSpPr>
        <p:spPr>
          <a:xfrm>
            <a:off x="1773645" y="3494039"/>
            <a:ext cx="1888200" cy="3540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300"/>
              <a:buFont typeface="Arial"/>
              <a:buNone/>
            </a:pPr>
            <a:r>
              <a:rPr lang="en-US" sz="2300" b="0" i="0" u="none" strike="noStrike" cap="none">
                <a:solidFill>
                  <a:srgbClr val="FFFFFF"/>
                </a:solidFill>
                <a:latin typeface="Fjalla One"/>
                <a:ea typeface="Fjalla One"/>
                <a:cs typeface="Fjalla One"/>
                <a:sym typeface="Fjalla One"/>
              </a:rPr>
              <a:t>06.</a:t>
            </a:r>
            <a:r>
              <a:rPr lang="en-US" sz="2300">
                <a:solidFill>
                  <a:srgbClr val="FFFFFF"/>
                </a:solidFill>
                <a:latin typeface="Fjalla One"/>
                <a:ea typeface="Fjalla One"/>
                <a:cs typeface="Fjalla One"/>
                <a:sym typeface="Fjalla One"/>
              </a:rPr>
              <a:t>99.90.58.57</a:t>
            </a:r>
            <a:endParaRPr sz="1400" b="0" i="0" u="none" strike="noStrike" cap="none">
              <a:solidFill>
                <a:srgbClr val="000000"/>
              </a:solidFill>
              <a:latin typeface="Fjalla One"/>
              <a:ea typeface="Fjalla One"/>
              <a:cs typeface="Fjalla One"/>
              <a:sym typeface="Fjalla One"/>
            </a:endParaRPr>
          </a:p>
        </p:txBody>
      </p:sp>
      <p:sp>
        <p:nvSpPr>
          <p:cNvPr id="1278" name="Google Shape;1278;p6"/>
          <p:cNvSpPr txBox="1"/>
          <p:nvPr/>
        </p:nvSpPr>
        <p:spPr>
          <a:xfrm>
            <a:off x="1773653" y="3949975"/>
            <a:ext cx="4245900" cy="3540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300"/>
              <a:buFont typeface="Arial"/>
              <a:buNone/>
            </a:pPr>
            <a:r>
              <a:rPr lang="en-US" sz="2300">
                <a:solidFill>
                  <a:srgbClr val="FFFFFF"/>
                </a:solidFill>
                <a:latin typeface="Fjalla One"/>
                <a:ea typeface="Fjalla One"/>
                <a:cs typeface="Fjalla One"/>
                <a:sym typeface="Fjalla One"/>
              </a:rPr>
              <a:t>samuel.busson@cerema.fr</a:t>
            </a:r>
            <a:endParaRPr sz="1400" b="0" i="0" u="none" strike="noStrike" cap="none">
              <a:solidFill>
                <a:srgbClr val="000000"/>
              </a:solidFill>
              <a:latin typeface="Fjalla One"/>
              <a:ea typeface="Fjalla One"/>
              <a:cs typeface="Fjalla One"/>
              <a:sym typeface="Fjalla One"/>
            </a:endParaRPr>
          </a:p>
        </p:txBody>
      </p:sp>
      <p:sp>
        <p:nvSpPr>
          <p:cNvPr id="1279" name="Google Shape;1279;p6"/>
          <p:cNvSpPr txBox="1"/>
          <p:nvPr/>
        </p:nvSpPr>
        <p:spPr>
          <a:xfrm>
            <a:off x="1773649" y="2570150"/>
            <a:ext cx="5224800" cy="763500"/>
          </a:xfrm>
          <a:prstGeom prst="rect">
            <a:avLst/>
          </a:prstGeom>
          <a:noFill/>
          <a:ln>
            <a:noFill/>
          </a:ln>
        </p:spPr>
        <p:txBody>
          <a:bodyPr spcFirstLastPara="1" wrap="square" lIns="0" tIns="0" rIns="0" bIns="0" anchor="t" anchorCtr="0">
            <a:spAutoFit/>
          </a:bodyPr>
          <a:lstStyle/>
          <a:p>
            <a:pPr marL="0" lvl="0" indent="0" algn="l" rtl="0">
              <a:lnSpc>
                <a:spcPct val="140000"/>
              </a:lnSpc>
              <a:spcBef>
                <a:spcPts val="0"/>
              </a:spcBef>
              <a:spcAft>
                <a:spcPts val="0"/>
              </a:spcAft>
              <a:buClr>
                <a:schemeClr val="dk1"/>
              </a:buClr>
              <a:buSzPts val="1100"/>
              <a:buFont typeface="Arial"/>
              <a:buNone/>
            </a:pPr>
            <a:r>
              <a:rPr lang="en-US" sz="1900">
                <a:solidFill>
                  <a:srgbClr val="FFFFFF"/>
                </a:solidFill>
                <a:latin typeface="Fjalla One"/>
                <a:ea typeface="Fjalla One"/>
                <a:cs typeface="Fjalla One"/>
                <a:sym typeface="Fjalla One"/>
              </a:rPr>
              <a:t>Directeur de projet Biodiversité et éclairage</a:t>
            </a:r>
            <a:endParaRPr sz="1900">
              <a:solidFill>
                <a:srgbClr val="FFFFFF"/>
              </a:solidFill>
              <a:latin typeface="Fjalla One"/>
              <a:ea typeface="Fjalla One"/>
              <a:cs typeface="Fjalla One"/>
              <a:sym typeface="Fjalla One"/>
            </a:endParaRPr>
          </a:p>
          <a:p>
            <a:pPr marL="0" marR="0" lvl="0" indent="0" algn="l" rtl="0">
              <a:lnSpc>
                <a:spcPct val="140000"/>
              </a:lnSpc>
              <a:spcBef>
                <a:spcPts val="0"/>
              </a:spcBef>
              <a:spcAft>
                <a:spcPts val="0"/>
              </a:spcAft>
              <a:buClr>
                <a:srgbClr val="000000"/>
              </a:buClr>
              <a:buSzPts val="2300"/>
              <a:buFont typeface="Arial"/>
              <a:buNone/>
            </a:pPr>
            <a:r>
              <a:rPr lang="en-US" sz="2300">
                <a:solidFill>
                  <a:srgbClr val="FFFFFF"/>
                </a:solidFill>
                <a:latin typeface="Fjalla One"/>
                <a:ea typeface="Fjalla One"/>
                <a:cs typeface="Fjalla One"/>
                <a:sym typeface="Fjalla One"/>
              </a:rPr>
              <a:t>CEREMA</a:t>
            </a:r>
            <a:endParaRPr sz="2300">
              <a:solidFill>
                <a:srgbClr val="FFFFFF"/>
              </a:solidFill>
              <a:latin typeface="Fjalla One"/>
              <a:ea typeface="Fjalla One"/>
              <a:cs typeface="Fjalla One"/>
              <a:sym typeface="Fjalla One"/>
            </a:endParaRPr>
          </a:p>
        </p:txBody>
      </p:sp>
      <p:sp>
        <p:nvSpPr>
          <p:cNvPr id="1280" name="Google Shape;1280;p6"/>
          <p:cNvSpPr txBox="1"/>
          <p:nvPr/>
        </p:nvSpPr>
        <p:spPr>
          <a:xfrm>
            <a:off x="1680313" y="4666743"/>
            <a:ext cx="4449000" cy="4617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Clr>
                <a:srgbClr val="000000"/>
              </a:buClr>
              <a:buSzPts val="2999"/>
              <a:buFont typeface="Arial"/>
              <a:buNone/>
            </a:pPr>
            <a:r>
              <a:rPr lang="en-US" sz="2999">
                <a:solidFill>
                  <a:srgbClr val="FFFFFF"/>
                </a:solidFill>
                <a:latin typeface="Fjalla One"/>
                <a:ea typeface="Fjalla One"/>
                <a:cs typeface="Fjalla One"/>
                <a:sym typeface="Fjalla One"/>
              </a:rPr>
              <a:t>Thierry Lengagne</a:t>
            </a:r>
            <a:endParaRPr sz="1400" b="0" i="0" u="none" strike="noStrike" cap="none">
              <a:solidFill>
                <a:srgbClr val="000000"/>
              </a:solidFill>
              <a:latin typeface="Arial"/>
              <a:ea typeface="Arial"/>
              <a:cs typeface="Arial"/>
              <a:sym typeface="Arial"/>
            </a:endParaRPr>
          </a:p>
        </p:txBody>
      </p:sp>
      <p:sp>
        <p:nvSpPr>
          <p:cNvPr id="1281" name="Google Shape;1281;p6"/>
          <p:cNvSpPr txBox="1"/>
          <p:nvPr/>
        </p:nvSpPr>
        <p:spPr>
          <a:xfrm>
            <a:off x="11238544" y="1701824"/>
            <a:ext cx="4449000" cy="4617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Clr>
                <a:srgbClr val="000000"/>
              </a:buClr>
              <a:buSzPts val="2999"/>
              <a:buFont typeface="Arial"/>
              <a:buNone/>
            </a:pPr>
            <a:r>
              <a:rPr lang="en-US" sz="2999">
                <a:solidFill>
                  <a:srgbClr val="FFFFFF"/>
                </a:solidFill>
                <a:latin typeface="Fjalla One"/>
                <a:ea typeface="Fjalla One"/>
                <a:cs typeface="Fjalla One"/>
                <a:sym typeface="Fjalla One"/>
              </a:rPr>
              <a:t>Andreas Haenel</a:t>
            </a:r>
            <a:endParaRPr sz="1400" b="0" i="0" u="none" strike="noStrike" cap="none">
              <a:solidFill>
                <a:srgbClr val="000000"/>
              </a:solidFill>
              <a:latin typeface="Arial"/>
              <a:ea typeface="Arial"/>
              <a:cs typeface="Arial"/>
              <a:sym typeface="Arial"/>
            </a:endParaRPr>
          </a:p>
        </p:txBody>
      </p:sp>
      <p:sp>
        <p:nvSpPr>
          <p:cNvPr id="1282" name="Google Shape;1282;p6"/>
          <p:cNvSpPr txBox="1"/>
          <p:nvPr/>
        </p:nvSpPr>
        <p:spPr>
          <a:xfrm>
            <a:off x="11296409" y="4440262"/>
            <a:ext cx="4449000" cy="4617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Clr>
                <a:srgbClr val="000000"/>
              </a:buClr>
              <a:buSzPts val="2999"/>
              <a:buFont typeface="Arial"/>
              <a:buNone/>
            </a:pPr>
            <a:r>
              <a:rPr lang="en-US" sz="2999">
                <a:solidFill>
                  <a:srgbClr val="FFFFFF"/>
                </a:solidFill>
                <a:latin typeface="Fjalla One"/>
                <a:ea typeface="Fjalla One"/>
                <a:cs typeface="Fjalla One"/>
                <a:sym typeface="Fjalla One"/>
              </a:rPr>
              <a:t>Sébastien Gallet</a:t>
            </a:r>
            <a:endParaRPr sz="1400" b="0" i="0" u="none" strike="noStrike" cap="none">
              <a:solidFill>
                <a:srgbClr val="000000"/>
              </a:solidFill>
              <a:latin typeface="Arial"/>
              <a:ea typeface="Arial"/>
              <a:cs typeface="Arial"/>
              <a:sym typeface="Arial"/>
            </a:endParaRPr>
          </a:p>
        </p:txBody>
      </p:sp>
      <p:sp>
        <p:nvSpPr>
          <p:cNvPr id="1283" name="Google Shape;1283;p6"/>
          <p:cNvSpPr txBox="1"/>
          <p:nvPr/>
        </p:nvSpPr>
        <p:spPr>
          <a:xfrm>
            <a:off x="1669573" y="6031095"/>
            <a:ext cx="1888200" cy="3540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300"/>
              <a:buFont typeface="Arial"/>
              <a:buNone/>
            </a:pPr>
            <a:r>
              <a:rPr lang="en-US" sz="2300" b="0" i="0" u="none" strike="noStrike" cap="none">
                <a:solidFill>
                  <a:srgbClr val="FFFFFF"/>
                </a:solidFill>
                <a:latin typeface="Fjalla One"/>
                <a:ea typeface="Fjalla One"/>
                <a:cs typeface="Fjalla One"/>
                <a:sym typeface="Fjalla One"/>
              </a:rPr>
              <a:t>06.</a:t>
            </a:r>
            <a:r>
              <a:rPr lang="en-US" sz="2300">
                <a:solidFill>
                  <a:srgbClr val="FFFFFF"/>
                </a:solidFill>
                <a:latin typeface="Fjalla One"/>
                <a:ea typeface="Fjalla One"/>
                <a:cs typeface="Fjalla One"/>
                <a:sym typeface="Fjalla One"/>
              </a:rPr>
              <a:t>20.91.84.95</a:t>
            </a:r>
            <a:endParaRPr sz="1400" b="0" i="0" u="none" strike="noStrike" cap="none">
              <a:solidFill>
                <a:srgbClr val="000000"/>
              </a:solidFill>
              <a:latin typeface="Fjalla One"/>
              <a:ea typeface="Fjalla One"/>
              <a:cs typeface="Fjalla One"/>
              <a:sym typeface="Fjalla One"/>
            </a:endParaRPr>
          </a:p>
        </p:txBody>
      </p:sp>
      <p:sp>
        <p:nvSpPr>
          <p:cNvPr id="1284" name="Google Shape;1284;p6"/>
          <p:cNvSpPr txBox="1"/>
          <p:nvPr/>
        </p:nvSpPr>
        <p:spPr>
          <a:xfrm>
            <a:off x="1669576" y="6487037"/>
            <a:ext cx="4245900" cy="3540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300"/>
              <a:buFont typeface="Arial"/>
              <a:buNone/>
            </a:pPr>
            <a:r>
              <a:rPr lang="en-US" sz="2300">
                <a:solidFill>
                  <a:srgbClr val="FFFFFF"/>
                </a:solidFill>
                <a:latin typeface="Fjalla One"/>
                <a:ea typeface="Fjalla One"/>
                <a:cs typeface="Fjalla One"/>
                <a:sym typeface="Fjalla One"/>
              </a:rPr>
              <a:t>thierry.lengagne@univ-lyon1.fr </a:t>
            </a:r>
            <a:endParaRPr sz="1400" b="0" i="0" u="none" strike="noStrike" cap="none">
              <a:solidFill>
                <a:srgbClr val="000000"/>
              </a:solidFill>
              <a:latin typeface="Fjalla One"/>
              <a:ea typeface="Fjalla One"/>
              <a:cs typeface="Fjalla One"/>
              <a:sym typeface="Fjalla One"/>
            </a:endParaRPr>
          </a:p>
        </p:txBody>
      </p:sp>
      <p:sp>
        <p:nvSpPr>
          <p:cNvPr id="1285" name="Google Shape;1285;p6"/>
          <p:cNvSpPr txBox="1"/>
          <p:nvPr/>
        </p:nvSpPr>
        <p:spPr>
          <a:xfrm>
            <a:off x="1680325" y="5250000"/>
            <a:ext cx="8294100" cy="702000"/>
          </a:xfrm>
          <a:prstGeom prst="rect">
            <a:avLst/>
          </a:prstGeom>
          <a:noFill/>
          <a:ln>
            <a:noFill/>
          </a:ln>
        </p:spPr>
        <p:txBody>
          <a:bodyPr spcFirstLastPara="1" wrap="square" lIns="0" tIns="0" rIns="0" bIns="0" anchor="t" anchorCtr="0">
            <a:spAutoFit/>
          </a:bodyPr>
          <a:lstStyle/>
          <a:p>
            <a:pPr marL="0" lvl="0" indent="0" algn="l" rtl="0">
              <a:lnSpc>
                <a:spcPct val="140000"/>
              </a:lnSpc>
              <a:spcBef>
                <a:spcPts val="0"/>
              </a:spcBef>
              <a:spcAft>
                <a:spcPts val="0"/>
              </a:spcAft>
              <a:buClr>
                <a:schemeClr val="dk1"/>
              </a:buClr>
              <a:buSzPts val="1100"/>
              <a:buFont typeface="Arial"/>
              <a:buNone/>
            </a:pPr>
            <a:r>
              <a:rPr lang="en-US" sz="1900">
                <a:solidFill>
                  <a:srgbClr val="FFFFFF"/>
                </a:solidFill>
                <a:latin typeface="Fjalla One"/>
                <a:ea typeface="Fjalla One"/>
                <a:cs typeface="Fjalla One"/>
                <a:sym typeface="Fjalla One"/>
              </a:rPr>
              <a:t>Chargé de recherche</a:t>
            </a:r>
            <a:endParaRPr sz="1900">
              <a:solidFill>
                <a:srgbClr val="FFFFFF"/>
              </a:solidFill>
              <a:latin typeface="Fjalla One"/>
              <a:ea typeface="Fjalla One"/>
              <a:cs typeface="Fjalla One"/>
              <a:sym typeface="Fjalla One"/>
            </a:endParaRPr>
          </a:p>
          <a:p>
            <a:pPr marL="0" marR="0" lvl="0" indent="0" algn="l" rtl="0">
              <a:lnSpc>
                <a:spcPct val="140000"/>
              </a:lnSpc>
              <a:spcBef>
                <a:spcPts val="0"/>
              </a:spcBef>
              <a:spcAft>
                <a:spcPts val="0"/>
              </a:spcAft>
              <a:buClr>
                <a:srgbClr val="000000"/>
              </a:buClr>
              <a:buSzPts val="2300"/>
              <a:buFont typeface="Arial"/>
              <a:buNone/>
            </a:pPr>
            <a:r>
              <a:rPr lang="en-US" sz="1900">
                <a:solidFill>
                  <a:srgbClr val="FFFFFF"/>
                </a:solidFill>
                <a:latin typeface="Fjalla One"/>
                <a:ea typeface="Fjalla One"/>
                <a:cs typeface="Fjalla One"/>
                <a:sym typeface="Fjalla One"/>
              </a:rPr>
              <a:t>CNRS – Laboratoire d’écologie des hydrosystèmes naturels et anthropisés (LEHNA)</a:t>
            </a:r>
            <a:endParaRPr sz="1900">
              <a:solidFill>
                <a:srgbClr val="FFFFFF"/>
              </a:solidFill>
              <a:latin typeface="Fjalla One"/>
              <a:ea typeface="Fjalla One"/>
              <a:cs typeface="Fjalla One"/>
              <a:sym typeface="Fjalla One"/>
            </a:endParaRPr>
          </a:p>
        </p:txBody>
      </p:sp>
      <p:sp>
        <p:nvSpPr>
          <p:cNvPr id="1286" name="Google Shape;1286;p6"/>
          <p:cNvSpPr txBox="1"/>
          <p:nvPr/>
        </p:nvSpPr>
        <p:spPr>
          <a:xfrm>
            <a:off x="11238556" y="2840171"/>
            <a:ext cx="3945300" cy="3540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300"/>
              <a:buFont typeface="Arial"/>
              <a:buNone/>
            </a:pPr>
            <a:r>
              <a:rPr lang="en-US" sz="2300">
                <a:solidFill>
                  <a:srgbClr val="FFFFFF"/>
                </a:solidFill>
                <a:latin typeface="Fjalla One"/>
                <a:ea typeface="Fjalla One"/>
                <a:cs typeface="Fjalla One"/>
                <a:sym typeface="Fjalla One"/>
              </a:rPr>
              <a:t>+49 176 45898775</a:t>
            </a:r>
            <a:endParaRPr sz="1400" b="0" i="0" u="none" strike="noStrike" cap="none">
              <a:solidFill>
                <a:srgbClr val="000000"/>
              </a:solidFill>
              <a:latin typeface="Fjalla One"/>
              <a:ea typeface="Fjalla One"/>
              <a:cs typeface="Fjalla One"/>
              <a:sym typeface="Fjalla One"/>
            </a:endParaRPr>
          </a:p>
        </p:txBody>
      </p:sp>
      <p:sp>
        <p:nvSpPr>
          <p:cNvPr id="1287" name="Google Shape;1287;p6"/>
          <p:cNvSpPr txBox="1"/>
          <p:nvPr/>
        </p:nvSpPr>
        <p:spPr>
          <a:xfrm>
            <a:off x="11238544" y="3296104"/>
            <a:ext cx="2677200" cy="3540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300"/>
              <a:buFont typeface="Arial"/>
              <a:buNone/>
            </a:pPr>
            <a:r>
              <a:rPr lang="en-US" sz="2300">
                <a:solidFill>
                  <a:srgbClr val="FFFFFF"/>
                </a:solidFill>
                <a:latin typeface="Fjalla One"/>
                <a:ea typeface="Fjalla One"/>
                <a:cs typeface="Fjalla One"/>
                <a:sym typeface="Fjalla One"/>
              </a:rPr>
              <a:t>ahaenel@uos.de </a:t>
            </a:r>
            <a:endParaRPr sz="1400" b="0" i="0" u="none" strike="noStrike" cap="none">
              <a:solidFill>
                <a:srgbClr val="000000"/>
              </a:solidFill>
              <a:latin typeface="Fjalla One"/>
              <a:ea typeface="Fjalla One"/>
              <a:cs typeface="Fjalla One"/>
              <a:sym typeface="Fjalla One"/>
            </a:endParaRPr>
          </a:p>
        </p:txBody>
      </p:sp>
      <p:sp>
        <p:nvSpPr>
          <p:cNvPr id="1288" name="Google Shape;1288;p6"/>
          <p:cNvSpPr txBox="1"/>
          <p:nvPr/>
        </p:nvSpPr>
        <p:spPr>
          <a:xfrm>
            <a:off x="11238541" y="2383396"/>
            <a:ext cx="3581100" cy="2925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300"/>
              <a:buFont typeface="Arial"/>
              <a:buNone/>
            </a:pPr>
            <a:r>
              <a:rPr lang="en-US" sz="1900">
                <a:solidFill>
                  <a:srgbClr val="FFFFFF"/>
                </a:solidFill>
                <a:latin typeface="Fjalla One"/>
                <a:ea typeface="Fjalla One"/>
                <a:cs typeface="Fjalla One"/>
                <a:sym typeface="Fjalla One"/>
              </a:rPr>
              <a:t>Représentant Darksky Germany</a:t>
            </a:r>
            <a:endParaRPr sz="1900" b="0" i="0" u="none" strike="noStrike" cap="none">
              <a:solidFill>
                <a:srgbClr val="000000"/>
              </a:solidFill>
              <a:latin typeface="Fjalla One"/>
              <a:ea typeface="Fjalla One"/>
              <a:cs typeface="Fjalla One"/>
              <a:sym typeface="Fjalla One"/>
            </a:endParaRPr>
          </a:p>
        </p:txBody>
      </p:sp>
      <p:sp>
        <p:nvSpPr>
          <p:cNvPr id="1289" name="Google Shape;1289;p6"/>
          <p:cNvSpPr txBox="1"/>
          <p:nvPr/>
        </p:nvSpPr>
        <p:spPr>
          <a:xfrm>
            <a:off x="11296431" y="6000030"/>
            <a:ext cx="5224800" cy="3540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300"/>
              <a:buFont typeface="Arial"/>
              <a:buNone/>
            </a:pPr>
            <a:r>
              <a:rPr lang="en-US" sz="2300" b="0" i="0" u="none" strike="noStrike" cap="none">
                <a:solidFill>
                  <a:srgbClr val="FFFFFF"/>
                </a:solidFill>
                <a:latin typeface="Fjalla One"/>
                <a:ea typeface="Fjalla One"/>
                <a:cs typeface="Fjalla One"/>
                <a:sym typeface="Fjalla One"/>
              </a:rPr>
              <a:t>0</a:t>
            </a:r>
            <a:r>
              <a:rPr lang="en-US" sz="2300">
                <a:solidFill>
                  <a:srgbClr val="FFFFFF"/>
                </a:solidFill>
                <a:latin typeface="Fjalla One"/>
                <a:ea typeface="Fjalla One"/>
                <a:cs typeface="Fjalla One"/>
                <a:sym typeface="Fjalla One"/>
              </a:rPr>
              <a:t>2.98.01.66.88 / 06.32.70.13.36</a:t>
            </a:r>
            <a:endParaRPr sz="1400" b="0" i="0" u="none" strike="noStrike" cap="none">
              <a:solidFill>
                <a:srgbClr val="000000"/>
              </a:solidFill>
              <a:latin typeface="Fjalla One"/>
              <a:ea typeface="Fjalla One"/>
              <a:cs typeface="Fjalla One"/>
              <a:sym typeface="Fjalla One"/>
            </a:endParaRPr>
          </a:p>
        </p:txBody>
      </p:sp>
      <p:sp>
        <p:nvSpPr>
          <p:cNvPr id="1290" name="Google Shape;1290;p6"/>
          <p:cNvSpPr txBox="1"/>
          <p:nvPr/>
        </p:nvSpPr>
        <p:spPr>
          <a:xfrm>
            <a:off x="11296425" y="6396896"/>
            <a:ext cx="5142300" cy="3540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300"/>
              <a:buFont typeface="Arial"/>
              <a:buNone/>
            </a:pPr>
            <a:r>
              <a:rPr lang="en-US" sz="2300">
                <a:solidFill>
                  <a:srgbClr val="FFFFFF"/>
                </a:solidFill>
                <a:latin typeface="Fjalla One"/>
                <a:ea typeface="Fjalla One"/>
                <a:cs typeface="Fjalla One"/>
                <a:sym typeface="Fjalla One"/>
              </a:rPr>
              <a:t>sebastien.gallet@univ-brest.fr</a:t>
            </a:r>
            <a:endParaRPr sz="1400" b="0" i="0" u="none" strike="noStrike" cap="none">
              <a:solidFill>
                <a:srgbClr val="000000"/>
              </a:solidFill>
              <a:latin typeface="Fjalla One"/>
              <a:ea typeface="Fjalla One"/>
              <a:cs typeface="Fjalla One"/>
              <a:sym typeface="Fjalla One"/>
            </a:endParaRPr>
          </a:p>
        </p:txBody>
      </p:sp>
      <p:sp>
        <p:nvSpPr>
          <p:cNvPr id="1291" name="Google Shape;1291;p6"/>
          <p:cNvSpPr txBox="1"/>
          <p:nvPr/>
        </p:nvSpPr>
        <p:spPr>
          <a:xfrm>
            <a:off x="11296424" y="5057821"/>
            <a:ext cx="8137200" cy="702000"/>
          </a:xfrm>
          <a:prstGeom prst="rect">
            <a:avLst/>
          </a:prstGeom>
          <a:noFill/>
          <a:ln>
            <a:noFill/>
          </a:ln>
        </p:spPr>
        <p:txBody>
          <a:bodyPr spcFirstLastPara="1" wrap="square" lIns="0" tIns="0" rIns="0" bIns="0" anchor="t" anchorCtr="0">
            <a:spAutoFit/>
          </a:bodyPr>
          <a:lstStyle/>
          <a:p>
            <a:pPr marL="0" lvl="0" indent="0" algn="l" rtl="0">
              <a:lnSpc>
                <a:spcPct val="140000"/>
              </a:lnSpc>
              <a:spcBef>
                <a:spcPts val="0"/>
              </a:spcBef>
              <a:spcAft>
                <a:spcPts val="0"/>
              </a:spcAft>
              <a:buClr>
                <a:schemeClr val="dk1"/>
              </a:buClr>
              <a:buSzPts val="1100"/>
              <a:buFont typeface="Arial"/>
              <a:buNone/>
            </a:pPr>
            <a:r>
              <a:rPr lang="en-US" sz="1900">
                <a:solidFill>
                  <a:srgbClr val="FFFFFF"/>
                </a:solidFill>
                <a:latin typeface="Fjalla One"/>
                <a:ea typeface="Fjalla One"/>
                <a:cs typeface="Fjalla One"/>
                <a:sym typeface="Fjalla One"/>
              </a:rPr>
              <a:t>Maître de Conférences en Écologie</a:t>
            </a:r>
            <a:endParaRPr sz="1900">
              <a:solidFill>
                <a:srgbClr val="FFFFFF"/>
              </a:solidFill>
              <a:latin typeface="Fjalla One"/>
              <a:ea typeface="Fjalla One"/>
              <a:cs typeface="Fjalla One"/>
              <a:sym typeface="Fjalla One"/>
            </a:endParaRPr>
          </a:p>
          <a:p>
            <a:pPr marL="0" marR="0" lvl="0" indent="0" algn="l" rtl="0">
              <a:lnSpc>
                <a:spcPct val="140000"/>
              </a:lnSpc>
              <a:spcBef>
                <a:spcPts val="0"/>
              </a:spcBef>
              <a:spcAft>
                <a:spcPts val="0"/>
              </a:spcAft>
              <a:buClr>
                <a:srgbClr val="000000"/>
              </a:buClr>
              <a:buSzPts val="2300"/>
              <a:buFont typeface="Arial"/>
              <a:buNone/>
            </a:pPr>
            <a:r>
              <a:rPr lang="en-US" sz="1900">
                <a:solidFill>
                  <a:srgbClr val="FFFFFF"/>
                </a:solidFill>
                <a:latin typeface="Fjalla One"/>
                <a:ea typeface="Fjalla One"/>
                <a:cs typeface="Fjalla One"/>
                <a:sym typeface="Fjalla One"/>
              </a:rPr>
              <a:t>Université de Bretagne Occidentale – Laboratoire Géoarchitecture</a:t>
            </a:r>
            <a:endParaRPr sz="1900">
              <a:solidFill>
                <a:srgbClr val="FFFFFF"/>
              </a:solidFill>
              <a:latin typeface="Fjalla One"/>
              <a:ea typeface="Fjalla One"/>
              <a:cs typeface="Fjalla One"/>
              <a:sym typeface="Fjalla One"/>
            </a:endParaRPr>
          </a:p>
        </p:txBody>
      </p:sp>
      <p:sp>
        <p:nvSpPr>
          <p:cNvPr id="1292" name="Google Shape;1292;p6"/>
          <p:cNvSpPr txBox="1"/>
          <p:nvPr/>
        </p:nvSpPr>
        <p:spPr>
          <a:xfrm>
            <a:off x="16051200" y="9904428"/>
            <a:ext cx="22368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dirty="0">
                <a:solidFill>
                  <a:schemeClr val="lt1"/>
                </a:solidFill>
                <a:latin typeface="Calibri"/>
                <a:ea typeface="Calibri"/>
                <a:cs typeface="Calibri"/>
                <a:sym typeface="Calibri"/>
              </a:rPr>
              <a:t>©Anthony Turpaud</a:t>
            </a:r>
            <a:endParaRPr sz="1000" b="0" i="0" u="none" strike="noStrike" cap="none" dirty="0">
              <a:solidFill>
                <a:schemeClr val="lt1"/>
              </a:solidFill>
              <a:latin typeface="Calibri"/>
              <a:ea typeface="Calibri"/>
              <a:cs typeface="Calibri"/>
              <a:sym typeface="Calibri"/>
            </a:endParaRPr>
          </a:p>
        </p:txBody>
      </p:sp>
      <p:pic>
        <p:nvPicPr>
          <p:cNvPr id="1293" name="Google Shape;1293;p6"/>
          <p:cNvPicPr preferRelativeResize="0"/>
          <p:nvPr/>
        </p:nvPicPr>
        <p:blipFill rotWithShape="1">
          <a:blip r:embed="rId4">
            <a:alphaModFix/>
          </a:blip>
          <a:srcRect/>
          <a:stretch/>
        </p:blipFill>
        <p:spPr>
          <a:xfrm>
            <a:off x="12290944" y="6068452"/>
            <a:ext cx="6096000" cy="4307743"/>
          </a:xfrm>
          <a:prstGeom prst="rect">
            <a:avLst/>
          </a:prstGeom>
          <a:noFill/>
          <a:ln>
            <a:noFill/>
          </a:ln>
        </p:spPr>
      </p:pic>
      <p:pic>
        <p:nvPicPr>
          <p:cNvPr id="1294" name="Google Shape;1294;p6"/>
          <p:cNvPicPr preferRelativeResize="0"/>
          <p:nvPr/>
        </p:nvPicPr>
        <p:blipFill rotWithShape="1">
          <a:blip r:embed="rId5">
            <a:alphaModFix/>
          </a:blip>
          <a:srcRect/>
          <a:stretch/>
        </p:blipFill>
        <p:spPr>
          <a:xfrm>
            <a:off x="9897941" y="1590900"/>
            <a:ext cx="1398468" cy="786638"/>
          </a:xfrm>
          <a:prstGeom prst="rect">
            <a:avLst/>
          </a:prstGeom>
          <a:noFill/>
          <a:ln>
            <a:noFill/>
          </a:ln>
        </p:spPr>
      </p:pic>
      <p:pic>
        <p:nvPicPr>
          <p:cNvPr id="1295" name="Google Shape;1295;p6"/>
          <p:cNvPicPr preferRelativeResize="0"/>
          <p:nvPr/>
        </p:nvPicPr>
        <p:blipFill rotWithShape="1">
          <a:blip r:embed="rId5">
            <a:alphaModFix/>
          </a:blip>
          <a:srcRect/>
          <a:stretch/>
        </p:blipFill>
        <p:spPr>
          <a:xfrm>
            <a:off x="486681" y="1938919"/>
            <a:ext cx="1398468" cy="786638"/>
          </a:xfrm>
          <a:prstGeom prst="rect">
            <a:avLst/>
          </a:prstGeom>
          <a:noFill/>
          <a:ln>
            <a:noFill/>
          </a:ln>
        </p:spPr>
      </p:pic>
      <p:pic>
        <p:nvPicPr>
          <p:cNvPr id="1296" name="Google Shape;1296;p6"/>
          <p:cNvPicPr preferRelativeResize="0"/>
          <p:nvPr/>
        </p:nvPicPr>
        <p:blipFill rotWithShape="1">
          <a:blip r:embed="rId5">
            <a:alphaModFix/>
          </a:blip>
          <a:srcRect/>
          <a:stretch/>
        </p:blipFill>
        <p:spPr>
          <a:xfrm>
            <a:off x="462181" y="4591045"/>
            <a:ext cx="1398468" cy="786638"/>
          </a:xfrm>
          <a:prstGeom prst="rect">
            <a:avLst/>
          </a:prstGeom>
          <a:noFill/>
          <a:ln>
            <a:noFill/>
          </a:ln>
        </p:spPr>
      </p:pic>
      <p:pic>
        <p:nvPicPr>
          <p:cNvPr id="1297" name="Google Shape;1297;p6"/>
          <p:cNvPicPr preferRelativeResize="0"/>
          <p:nvPr/>
        </p:nvPicPr>
        <p:blipFill rotWithShape="1">
          <a:blip r:embed="rId5">
            <a:alphaModFix/>
          </a:blip>
          <a:srcRect/>
          <a:stretch/>
        </p:blipFill>
        <p:spPr>
          <a:xfrm>
            <a:off x="9897941" y="4326134"/>
            <a:ext cx="1398468" cy="786638"/>
          </a:xfrm>
          <a:prstGeom prst="rect">
            <a:avLst/>
          </a:prstGeom>
          <a:noFill/>
          <a:ln>
            <a:noFill/>
          </a:ln>
        </p:spPr>
      </p:pic>
      <p:pic>
        <p:nvPicPr>
          <p:cNvPr id="1298" name="Google Shape;1298;p6"/>
          <p:cNvPicPr preferRelativeResize="0"/>
          <p:nvPr/>
        </p:nvPicPr>
        <p:blipFill>
          <a:blip r:embed="rId6">
            <a:alphaModFix/>
          </a:blip>
          <a:stretch>
            <a:fillRect/>
          </a:stretch>
        </p:blipFill>
        <p:spPr>
          <a:xfrm>
            <a:off x="1226100" y="7675201"/>
            <a:ext cx="3224750" cy="1144786"/>
          </a:xfrm>
          <a:prstGeom prst="rect">
            <a:avLst/>
          </a:prstGeom>
          <a:noFill/>
          <a:ln>
            <a:noFill/>
          </a:ln>
        </p:spPr>
      </p:pic>
      <p:pic>
        <p:nvPicPr>
          <p:cNvPr id="1299" name="Google Shape;1299;p6"/>
          <p:cNvPicPr preferRelativeResize="0"/>
          <p:nvPr/>
        </p:nvPicPr>
        <p:blipFill>
          <a:blip r:embed="rId7">
            <a:alphaModFix/>
          </a:blip>
          <a:stretch>
            <a:fillRect/>
          </a:stretch>
        </p:blipFill>
        <p:spPr>
          <a:xfrm>
            <a:off x="9897940" y="8222324"/>
            <a:ext cx="2358784" cy="786650"/>
          </a:xfrm>
          <a:prstGeom prst="rect">
            <a:avLst/>
          </a:prstGeom>
          <a:noFill/>
          <a:ln>
            <a:noFill/>
          </a:ln>
        </p:spPr>
      </p:pic>
      <p:pic>
        <p:nvPicPr>
          <p:cNvPr id="1300" name="Google Shape;1300;p6"/>
          <p:cNvPicPr preferRelativeResize="0"/>
          <p:nvPr/>
        </p:nvPicPr>
        <p:blipFill>
          <a:blip r:embed="rId8">
            <a:alphaModFix/>
          </a:blip>
          <a:stretch>
            <a:fillRect/>
          </a:stretch>
        </p:blipFill>
        <p:spPr>
          <a:xfrm>
            <a:off x="9897943" y="7623471"/>
            <a:ext cx="1837882" cy="642000"/>
          </a:xfrm>
          <a:prstGeom prst="rect">
            <a:avLst/>
          </a:prstGeom>
          <a:noFill/>
          <a:ln>
            <a:noFill/>
          </a:ln>
        </p:spPr>
      </p:pic>
      <p:pic>
        <p:nvPicPr>
          <p:cNvPr id="1301" name="Google Shape;1301;p6"/>
          <p:cNvPicPr preferRelativeResize="0"/>
          <p:nvPr/>
        </p:nvPicPr>
        <p:blipFill>
          <a:blip r:embed="rId9">
            <a:alphaModFix/>
          </a:blip>
          <a:stretch>
            <a:fillRect/>
          </a:stretch>
        </p:blipFill>
        <p:spPr>
          <a:xfrm>
            <a:off x="7898963" y="7603825"/>
            <a:ext cx="1734723" cy="1287550"/>
          </a:xfrm>
          <a:prstGeom prst="rect">
            <a:avLst/>
          </a:prstGeom>
          <a:noFill/>
          <a:ln>
            <a:noFill/>
          </a:ln>
        </p:spPr>
      </p:pic>
      <p:pic>
        <p:nvPicPr>
          <p:cNvPr id="1302" name="Google Shape;1302;p6"/>
          <p:cNvPicPr preferRelativeResize="0"/>
          <p:nvPr/>
        </p:nvPicPr>
        <p:blipFill>
          <a:blip r:embed="rId10">
            <a:alphaModFix/>
          </a:blip>
          <a:stretch>
            <a:fillRect/>
          </a:stretch>
        </p:blipFill>
        <p:spPr>
          <a:xfrm>
            <a:off x="6552963" y="7744900"/>
            <a:ext cx="1144776" cy="1144776"/>
          </a:xfrm>
          <a:prstGeom prst="rect">
            <a:avLst/>
          </a:prstGeom>
          <a:noFill/>
          <a:ln>
            <a:noFill/>
          </a:ln>
        </p:spPr>
      </p:pic>
      <p:pic>
        <p:nvPicPr>
          <p:cNvPr id="1303" name="Google Shape;1303;p6"/>
          <p:cNvPicPr preferRelativeResize="0"/>
          <p:nvPr/>
        </p:nvPicPr>
        <p:blipFill rotWithShape="1">
          <a:blip r:embed="rId11">
            <a:alphaModFix/>
          </a:blip>
          <a:srcRect/>
          <a:stretch/>
        </p:blipFill>
        <p:spPr>
          <a:xfrm>
            <a:off x="4450849" y="7673526"/>
            <a:ext cx="1784496" cy="1287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g3ebbd971315_1_20"/>
          <p:cNvPicPr preferRelativeResize="0"/>
          <p:nvPr/>
        </p:nvPicPr>
        <p:blipFill rotWithShape="1">
          <a:blip r:embed="rId3">
            <a:alphaModFix/>
          </a:blip>
          <a:srcRect/>
          <a:stretch/>
        </p:blipFill>
        <p:spPr>
          <a:xfrm>
            <a:off x="381000" y="8857040"/>
            <a:ext cx="2528520" cy="1786779"/>
          </a:xfrm>
          <a:prstGeom prst="rect">
            <a:avLst/>
          </a:prstGeom>
          <a:noFill/>
          <a:ln>
            <a:noFill/>
          </a:ln>
        </p:spPr>
      </p:pic>
      <p:pic>
        <p:nvPicPr>
          <p:cNvPr id="182" name="Google Shape;182;g3ebbd971315_1_20"/>
          <p:cNvPicPr preferRelativeResize="0"/>
          <p:nvPr/>
        </p:nvPicPr>
        <p:blipFill rotWithShape="1">
          <a:blip r:embed="rId4">
            <a:alphaModFix/>
          </a:blip>
          <a:srcRect/>
          <a:stretch/>
        </p:blipFill>
        <p:spPr>
          <a:xfrm>
            <a:off x="0" y="0"/>
            <a:ext cx="18288000" cy="9368671"/>
          </a:xfrm>
          <a:prstGeom prst="rect">
            <a:avLst/>
          </a:prstGeom>
          <a:noFill/>
          <a:ln>
            <a:noFill/>
          </a:ln>
        </p:spPr>
      </p:pic>
      <p:grpSp>
        <p:nvGrpSpPr>
          <p:cNvPr id="183" name="Google Shape;183;g3ebbd971315_1_20"/>
          <p:cNvGrpSpPr/>
          <p:nvPr/>
        </p:nvGrpSpPr>
        <p:grpSpPr>
          <a:xfrm>
            <a:off x="381000" y="574479"/>
            <a:ext cx="5622000" cy="7007412"/>
            <a:chOff x="381000" y="574479"/>
            <a:chExt cx="5622000" cy="7007412"/>
          </a:xfrm>
        </p:grpSpPr>
        <p:sp>
          <p:nvSpPr>
            <p:cNvPr id="184" name="Google Shape;184;g3ebbd971315_1_20"/>
            <p:cNvSpPr txBox="1"/>
            <p:nvPr/>
          </p:nvSpPr>
          <p:spPr>
            <a:xfrm>
              <a:off x="381000" y="574479"/>
              <a:ext cx="5622000" cy="6309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3200">
                  <a:solidFill>
                    <a:schemeClr val="lt1"/>
                  </a:solidFill>
                  <a:latin typeface="Calibri"/>
                  <a:ea typeface="Calibri"/>
                  <a:cs typeface="Calibri"/>
                  <a:sym typeface="Calibri"/>
                </a:rPr>
                <a:t>Modifier la qualité de la lumière</a:t>
              </a:r>
              <a:endParaRPr sz="2100"/>
            </a:p>
          </p:txBody>
        </p:sp>
        <p:grpSp>
          <p:nvGrpSpPr>
            <p:cNvPr id="185" name="Google Shape;185;g3ebbd971315_1_20"/>
            <p:cNvGrpSpPr/>
            <p:nvPr/>
          </p:nvGrpSpPr>
          <p:grpSpPr>
            <a:xfrm>
              <a:off x="1146979" y="1412633"/>
              <a:ext cx="3525000" cy="3042000"/>
              <a:chOff x="10810984" y="1901882"/>
              <a:chExt cx="3525000" cy="3042000"/>
            </a:xfrm>
          </p:grpSpPr>
          <p:sp>
            <p:nvSpPr>
              <p:cNvPr id="186" name="Google Shape;186;g3ebbd971315_1_20"/>
              <p:cNvSpPr/>
              <p:nvPr/>
            </p:nvSpPr>
            <p:spPr>
              <a:xfrm>
                <a:off x="10810984" y="1901882"/>
                <a:ext cx="3525000" cy="3042000"/>
              </a:xfrm>
              <a:prstGeom prst="roundRect">
                <a:avLst>
                  <a:gd name="adj" fmla="val 16667"/>
                </a:avLst>
              </a:prstGeom>
              <a:solidFill>
                <a:schemeClr val="lt1"/>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7" name="Google Shape;187;g3ebbd971315_1_20"/>
              <p:cNvPicPr preferRelativeResize="0"/>
              <p:nvPr/>
            </p:nvPicPr>
            <p:blipFill rotWithShape="1">
              <a:blip r:embed="rId5">
                <a:alphaModFix/>
              </a:blip>
              <a:srcRect/>
              <a:stretch/>
            </p:blipFill>
            <p:spPr>
              <a:xfrm>
                <a:off x="11006660" y="2818890"/>
                <a:ext cx="2762392" cy="749339"/>
              </a:xfrm>
              <a:prstGeom prst="rect">
                <a:avLst/>
              </a:prstGeom>
              <a:noFill/>
              <a:ln>
                <a:noFill/>
              </a:ln>
            </p:spPr>
          </p:pic>
          <p:pic>
            <p:nvPicPr>
              <p:cNvPr id="188" name="Google Shape;188;g3ebbd971315_1_20"/>
              <p:cNvPicPr preferRelativeResize="0"/>
              <p:nvPr/>
            </p:nvPicPr>
            <p:blipFill rotWithShape="1">
              <a:blip r:embed="rId6">
                <a:alphaModFix/>
              </a:blip>
              <a:srcRect/>
              <a:stretch/>
            </p:blipFill>
            <p:spPr>
              <a:xfrm>
                <a:off x="11076514" y="3682915"/>
                <a:ext cx="2692538" cy="1035103"/>
              </a:xfrm>
              <a:prstGeom prst="rect">
                <a:avLst/>
              </a:prstGeom>
              <a:noFill/>
              <a:ln>
                <a:noFill/>
              </a:ln>
            </p:spPr>
          </p:pic>
          <p:sp>
            <p:nvSpPr>
              <p:cNvPr id="189" name="Google Shape;189;g3ebbd971315_1_20"/>
              <p:cNvSpPr/>
              <p:nvPr/>
            </p:nvSpPr>
            <p:spPr>
              <a:xfrm>
                <a:off x="13769052" y="2818890"/>
                <a:ext cx="371400" cy="72600"/>
              </a:xfrm>
              <a:prstGeom prst="roundRect">
                <a:avLst>
                  <a:gd name="adj" fmla="val 16667"/>
                </a:avLst>
              </a:prstGeom>
              <a:solidFill>
                <a:schemeClr val="lt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0" name="Google Shape;190;g3ebbd971315_1_20"/>
              <p:cNvPicPr preferRelativeResize="0"/>
              <p:nvPr/>
            </p:nvPicPr>
            <p:blipFill rotWithShape="1">
              <a:blip r:embed="rId7">
                <a:alphaModFix/>
              </a:blip>
              <a:srcRect/>
              <a:stretch/>
            </p:blipFill>
            <p:spPr>
              <a:xfrm>
                <a:off x="10995466" y="2105296"/>
                <a:ext cx="2959251" cy="666784"/>
              </a:xfrm>
              <a:prstGeom prst="rect">
                <a:avLst/>
              </a:prstGeom>
              <a:noFill/>
              <a:ln>
                <a:noFill/>
              </a:ln>
            </p:spPr>
          </p:pic>
        </p:grpSp>
        <p:pic>
          <p:nvPicPr>
            <p:cNvPr id="191" name="Google Shape;191;g3ebbd971315_1_20"/>
            <p:cNvPicPr preferRelativeResize="0"/>
            <p:nvPr/>
          </p:nvPicPr>
          <p:blipFill rotWithShape="1">
            <a:blip r:embed="rId8">
              <a:alphaModFix/>
            </a:blip>
            <a:srcRect/>
            <a:stretch/>
          </p:blipFill>
          <p:spPr>
            <a:xfrm>
              <a:off x="381000" y="5059270"/>
              <a:ext cx="2572410" cy="2522621"/>
            </a:xfrm>
            <a:prstGeom prst="rect">
              <a:avLst/>
            </a:prstGeom>
            <a:noFill/>
            <a:ln>
              <a:noFill/>
            </a:ln>
          </p:spPr>
        </p:pic>
        <p:pic>
          <p:nvPicPr>
            <p:cNvPr id="192" name="Google Shape;192;g3ebbd971315_1_20"/>
            <p:cNvPicPr preferRelativeResize="0"/>
            <p:nvPr/>
          </p:nvPicPr>
          <p:blipFill rotWithShape="1">
            <a:blip r:embed="rId9">
              <a:alphaModFix/>
            </a:blip>
            <a:srcRect/>
            <a:stretch/>
          </p:blipFill>
          <p:spPr>
            <a:xfrm>
              <a:off x="3016895" y="5059269"/>
              <a:ext cx="2577505" cy="2522621"/>
            </a:xfrm>
            <a:prstGeom prst="rect">
              <a:avLst/>
            </a:prstGeom>
            <a:noFill/>
            <a:ln>
              <a:noFill/>
            </a:ln>
          </p:spPr>
        </p:pic>
      </p:grpSp>
      <p:grpSp>
        <p:nvGrpSpPr>
          <p:cNvPr id="193" name="Google Shape;193;g3ebbd971315_1_20"/>
          <p:cNvGrpSpPr/>
          <p:nvPr/>
        </p:nvGrpSpPr>
        <p:grpSpPr>
          <a:xfrm>
            <a:off x="7067035" y="4369596"/>
            <a:ext cx="5179837" cy="4999076"/>
            <a:chOff x="7067035" y="4369595"/>
            <a:chExt cx="5179837" cy="4999076"/>
          </a:xfrm>
        </p:grpSpPr>
        <p:sp>
          <p:nvSpPr>
            <p:cNvPr id="194" name="Google Shape;194;g3ebbd971315_1_20"/>
            <p:cNvSpPr txBox="1"/>
            <p:nvPr/>
          </p:nvSpPr>
          <p:spPr>
            <a:xfrm>
              <a:off x="7275872" y="4369595"/>
              <a:ext cx="4971000" cy="11235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3200">
                  <a:solidFill>
                    <a:schemeClr val="lt1"/>
                  </a:solidFill>
                  <a:latin typeface="Calibri"/>
                  <a:ea typeface="Calibri"/>
                  <a:cs typeface="Calibri"/>
                  <a:sym typeface="Calibri"/>
                </a:rPr>
                <a:t>Modifier la diffusion spatiale  de la lumière</a:t>
              </a:r>
              <a:endParaRPr sz="2100"/>
            </a:p>
          </p:txBody>
        </p:sp>
        <p:pic>
          <p:nvPicPr>
            <p:cNvPr id="195" name="Google Shape;195;g3ebbd971315_1_20"/>
            <p:cNvPicPr preferRelativeResize="0"/>
            <p:nvPr/>
          </p:nvPicPr>
          <p:blipFill rotWithShape="1">
            <a:blip r:embed="rId10">
              <a:alphaModFix/>
            </a:blip>
            <a:srcRect/>
            <a:stretch/>
          </p:blipFill>
          <p:spPr>
            <a:xfrm>
              <a:off x="7067035" y="5596576"/>
              <a:ext cx="4515083" cy="3772095"/>
            </a:xfrm>
            <a:prstGeom prst="rect">
              <a:avLst/>
            </a:prstGeom>
            <a:noFill/>
            <a:ln>
              <a:noFill/>
            </a:ln>
          </p:spPr>
        </p:pic>
      </p:grpSp>
      <p:grpSp>
        <p:nvGrpSpPr>
          <p:cNvPr id="196" name="Google Shape;196;g3ebbd971315_1_20"/>
          <p:cNvGrpSpPr/>
          <p:nvPr/>
        </p:nvGrpSpPr>
        <p:grpSpPr>
          <a:xfrm>
            <a:off x="12052514" y="625943"/>
            <a:ext cx="5253900" cy="4517558"/>
            <a:chOff x="12052514" y="625942"/>
            <a:chExt cx="5253900" cy="4517558"/>
          </a:xfrm>
        </p:grpSpPr>
        <p:sp>
          <p:nvSpPr>
            <p:cNvPr id="197" name="Google Shape;197;g3ebbd971315_1_20"/>
            <p:cNvSpPr txBox="1"/>
            <p:nvPr/>
          </p:nvSpPr>
          <p:spPr>
            <a:xfrm>
              <a:off x="12052514" y="625942"/>
              <a:ext cx="5253900" cy="6309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3200">
                  <a:solidFill>
                    <a:schemeClr val="lt1"/>
                  </a:solidFill>
                  <a:latin typeface="Calibri"/>
                  <a:ea typeface="Calibri"/>
                  <a:cs typeface="Calibri"/>
                  <a:sym typeface="Calibri"/>
                </a:rPr>
                <a:t>Modifier l’emprise temporelle</a:t>
              </a:r>
              <a:endParaRPr sz="2100"/>
            </a:p>
          </p:txBody>
        </p:sp>
        <p:pic>
          <p:nvPicPr>
            <p:cNvPr id="198" name="Google Shape;198;g3ebbd971315_1_20"/>
            <p:cNvPicPr preferRelativeResize="0"/>
            <p:nvPr/>
          </p:nvPicPr>
          <p:blipFill rotWithShape="1">
            <a:blip r:embed="rId11">
              <a:alphaModFix/>
            </a:blip>
            <a:srcRect/>
            <a:stretch/>
          </p:blipFill>
          <p:spPr>
            <a:xfrm>
              <a:off x="13455185" y="1516469"/>
              <a:ext cx="2616334" cy="1492327"/>
            </a:xfrm>
            <a:prstGeom prst="rect">
              <a:avLst/>
            </a:prstGeom>
            <a:noFill/>
            <a:ln>
              <a:noFill/>
            </a:ln>
          </p:spPr>
        </p:pic>
        <p:pic>
          <p:nvPicPr>
            <p:cNvPr id="199" name="Google Shape;199;g3ebbd971315_1_20"/>
            <p:cNvPicPr preferRelativeResize="0"/>
            <p:nvPr/>
          </p:nvPicPr>
          <p:blipFill rotWithShape="1">
            <a:blip r:embed="rId12">
              <a:alphaModFix/>
            </a:blip>
            <a:srcRect/>
            <a:stretch/>
          </p:blipFill>
          <p:spPr>
            <a:xfrm>
              <a:off x="13785806" y="3428912"/>
              <a:ext cx="1689187" cy="1714588"/>
            </a:xfrm>
            <a:prstGeom prst="rect">
              <a:avLst/>
            </a:prstGeom>
            <a:noFill/>
            <a:ln>
              <a:noFill/>
            </a:ln>
          </p:spPr>
        </p:pic>
      </p:grpSp>
      <p:sp>
        <p:nvSpPr>
          <p:cNvPr id="200" name="Google Shape;200;g3ebbd971315_1_20"/>
          <p:cNvSpPr txBox="1"/>
          <p:nvPr/>
        </p:nvSpPr>
        <p:spPr>
          <a:xfrm>
            <a:off x="3520675" y="9665598"/>
            <a:ext cx="64233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None/>
            </a:pPr>
            <a:r>
              <a:rPr lang="en-US" sz="1400">
                <a:solidFill>
                  <a:schemeClr val="dk1"/>
                </a:solidFill>
                <a:latin typeface="Fjalla One"/>
                <a:ea typeface="Fjalla One"/>
                <a:cs typeface="Fjalla One"/>
                <a:sym typeface="Fjalla One"/>
              </a:rPr>
              <a:t>Eclairage partiel : une solution pour limiter les effets de la pollution lumineuse ?</a:t>
            </a:r>
            <a:endParaRPr sz="1400">
              <a:solidFill>
                <a:srgbClr val="15263F"/>
              </a:solidFill>
              <a:latin typeface="Fjalla One"/>
              <a:ea typeface="Fjalla One"/>
              <a:cs typeface="Fjalla One"/>
              <a:sym typeface="Fjalla On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g3ebbd971315_1_43"/>
          <p:cNvPicPr preferRelativeResize="0"/>
          <p:nvPr/>
        </p:nvPicPr>
        <p:blipFill rotWithShape="1">
          <a:blip r:embed="rId3">
            <a:alphaModFix/>
          </a:blip>
          <a:srcRect/>
          <a:stretch/>
        </p:blipFill>
        <p:spPr>
          <a:xfrm>
            <a:off x="381000" y="8857040"/>
            <a:ext cx="2528520" cy="1786779"/>
          </a:xfrm>
          <a:prstGeom prst="rect">
            <a:avLst/>
          </a:prstGeom>
          <a:noFill/>
          <a:ln>
            <a:noFill/>
          </a:ln>
        </p:spPr>
      </p:pic>
      <p:sp>
        <p:nvSpPr>
          <p:cNvPr id="206" name="Google Shape;206;g3ebbd971315_1_43"/>
          <p:cNvSpPr txBox="1"/>
          <p:nvPr/>
        </p:nvSpPr>
        <p:spPr>
          <a:xfrm>
            <a:off x="3581400" y="9632994"/>
            <a:ext cx="67659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None/>
            </a:pPr>
            <a:r>
              <a:rPr lang="en-US" sz="1400">
                <a:solidFill>
                  <a:schemeClr val="dk1"/>
                </a:solidFill>
                <a:latin typeface="Fjalla One"/>
                <a:ea typeface="Fjalla One"/>
                <a:cs typeface="Fjalla One"/>
                <a:sym typeface="Fjalla One"/>
              </a:rPr>
              <a:t>Eclairage partiel : une solution pour limiter les effets de la pollution lumineuse ?</a:t>
            </a:r>
            <a:endParaRPr sz="1400">
              <a:solidFill>
                <a:srgbClr val="15263F"/>
              </a:solidFill>
              <a:latin typeface="Fjalla One"/>
              <a:ea typeface="Fjalla One"/>
              <a:cs typeface="Fjalla One"/>
              <a:sym typeface="Fjalla One"/>
            </a:endParaRPr>
          </a:p>
        </p:txBody>
      </p:sp>
      <p:pic>
        <p:nvPicPr>
          <p:cNvPr id="207" name="Google Shape;207;g3ebbd971315_1_43"/>
          <p:cNvPicPr preferRelativeResize="0"/>
          <p:nvPr/>
        </p:nvPicPr>
        <p:blipFill rotWithShape="1">
          <a:blip r:embed="rId4">
            <a:alphaModFix/>
          </a:blip>
          <a:srcRect/>
          <a:stretch/>
        </p:blipFill>
        <p:spPr>
          <a:xfrm>
            <a:off x="13503965" y="1"/>
            <a:ext cx="4784037" cy="3115112"/>
          </a:xfrm>
          <a:prstGeom prst="rect">
            <a:avLst/>
          </a:prstGeom>
          <a:noFill/>
          <a:ln>
            <a:noFill/>
          </a:ln>
        </p:spPr>
      </p:pic>
      <p:pic>
        <p:nvPicPr>
          <p:cNvPr id="208" name="Google Shape;208;g3ebbd971315_1_43"/>
          <p:cNvPicPr preferRelativeResize="0"/>
          <p:nvPr/>
        </p:nvPicPr>
        <p:blipFill rotWithShape="1">
          <a:blip r:embed="rId5">
            <a:alphaModFix/>
          </a:blip>
          <a:srcRect/>
          <a:stretch/>
        </p:blipFill>
        <p:spPr>
          <a:xfrm>
            <a:off x="1" y="-155867"/>
            <a:ext cx="9964539" cy="3219899"/>
          </a:xfrm>
          <a:prstGeom prst="rect">
            <a:avLst/>
          </a:prstGeom>
          <a:noFill/>
          <a:ln>
            <a:noFill/>
          </a:ln>
        </p:spPr>
      </p:pic>
      <p:sp>
        <p:nvSpPr>
          <p:cNvPr id="209" name="Google Shape;209;g3ebbd971315_1_43"/>
          <p:cNvSpPr txBox="1"/>
          <p:nvPr/>
        </p:nvSpPr>
        <p:spPr>
          <a:xfrm>
            <a:off x="15678410" y="2807334"/>
            <a:ext cx="2762100" cy="692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Par PierreSelim — CC BY-SA</a:t>
            </a:r>
            <a:endParaRPr sz="2100"/>
          </a:p>
        </p:txBody>
      </p:sp>
      <p:sp>
        <p:nvSpPr>
          <p:cNvPr id="210" name="Google Shape;210;g3ebbd971315_1_43"/>
          <p:cNvSpPr txBox="1"/>
          <p:nvPr/>
        </p:nvSpPr>
        <p:spPr>
          <a:xfrm>
            <a:off x="261511" y="4690569"/>
            <a:ext cx="5752500" cy="20778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Zone péri-urbaine (Nantes)</a:t>
            </a:r>
            <a:endParaRPr sz="2100"/>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10 stations avec aucun lampadaire dans un rayon de 200m</a:t>
            </a:r>
            <a:endParaRPr sz="2100"/>
          </a:p>
          <a:p>
            <a:pPr marL="0" marR="0" lvl="0" indent="0" algn="l" rtl="0">
              <a:spcBef>
                <a:spcPts val="0"/>
              </a:spcBef>
              <a:spcAft>
                <a:spcPts val="0"/>
              </a:spcAft>
              <a:buNone/>
            </a:pPr>
            <a:r>
              <a:rPr lang="en-US" sz="1800">
                <a:solidFill>
                  <a:schemeClr val="dk1"/>
                </a:solidFill>
                <a:latin typeface="Calibri"/>
                <a:ea typeface="Calibri"/>
                <a:cs typeface="Calibri"/>
                <a:sym typeface="Calibri"/>
              </a:rPr>
              <a:t>10 stations avec éclairage permanent la nuit</a:t>
            </a:r>
            <a:endParaRPr sz="2100"/>
          </a:p>
          <a:p>
            <a:pPr marL="0" marR="0" lvl="0" indent="0" algn="l" rtl="0">
              <a:spcBef>
                <a:spcPts val="0"/>
              </a:spcBef>
              <a:spcAft>
                <a:spcPts val="0"/>
              </a:spcAft>
              <a:buNone/>
            </a:pPr>
            <a:r>
              <a:rPr lang="en-US" sz="1800">
                <a:solidFill>
                  <a:schemeClr val="dk1"/>
                </a:solidFill>
                <a:latin typeface="Calibri"/>
                <a:ea typeface="Calibri"/>
                <a:cs typeface="Calibri"/>
                <a:sym typeface="Calibri"/>
              </a:rPr>
              <a:t>10 stations avec éclairage partiel (23h-6h)</a:t>
            </a:r>
            <a:endParaRPr sz="2100"/>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29h d’enregistrement par station (6 jours en Mai)</a:t>
            </a:r>
            <a:endParaRPr sz="2100"/>
          </a:p>
        </p:txBody>
      </p:sp>
      <p:sp>
        <p:nvSpPr>
          <p:cNvPr id="211" name="Google Shape;211;g3ebbd971315_1_43"/>
          <p:cNvSpPr txBox="1"/>
          <p:nvPr/>
        </p:nvSpPr>
        <p:spPr>
          <a:xfrm>
            <a:off x="205897" y="3787721"/>
            <a:ext cx="6569700" cy="3846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Effet de l’éclairage partiel sur la phénologie du chant chez le rouge-gorge?</a:t>
            </a:r>
            <a:endParaRPr sz="2100"/>
          </a:p>
        </p:txBody>
      </p:sp>
      <p:grpSp>
        <p:nvGrpSpPr>
          <p:cNvPr id="212" name="Google Shape;212;g3ebbd971315_1_43"/>
          <p:cNvGrpSpPr/>
          <p:nvPr/>
        </p:nvGrpSpPr>
        <p:grpSpPr>
          <a:xfrm>
            <a:off x="7984052" y="3391163"/>
            <a:ext cx="8468907" cy="1981477"/>
            <a:chOff x="7984051" y="3405340"/>
            <a:chExt cx="8468907" cy="1981477"/>
          </a:xfrm>
        </p:grpSpPr>
        <p:pic>
          <p:nvPicPr>
            <p:cNvPr id="213" name="Google Shape;213;g3ebbd971315_1_43"/>
            <p:cNvPicPr preferRelativeResize="0"/>
            <p:nvPr/>
          </p:nvPicPr>
          <p:blipFill rotWithShape="1">
            <a:blip r:embed="rId6">
              <a:alphaModFix/>
            </a:blip>
            <a:srcRect/>
            <a:stretch/>
          </p:blipFill>
          <p:spPr>
            <a:xfrm>
              <a:off x="7984051" y="3405340"/>
              <a:ext cx="8468907" cy="1981477"/>
            </a:xfrm>
            <a:prstGeom prst="rect">
              <a:avLst/>
            </a:prstGeom>
            <a:noFill/>
            <a:ln>
              <a:noFill/>
            </a:ln>
          </p:spPr>
        </p:pic>
        <p:sp>
          <p:nvSpPr>
            <p:cNvPr id="214" name="Google Shape;214;g3ebbd971315_1_43"/>
            <p:cNvSpPr/>
            <p:nvPr/>
          </p:nvSpPr>
          <p:spPr>
            <a:xfrm>
              <a:off x="10122011" y="5059235"/>
              <a:ext cx="2296800" cy="132300"/>
            </a:xfrm>
            <a:prstGeom prst="rect">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5" name="Google Shape;215;g3ebbd971315_1_43"/>
            <p:cNvSpPr/>
            <p:nvPr/>
          </p:nvSpPr>
          <p:spPr>
            <a:xfrm>
              <a:off x="12430322" y="5059235"/>
              <a:ext cx="2296800" cy="132300"/>
            </a:xfrm>
            <a:prstGeom prst="rect">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6" name="Google Shape;216;g3ebbd971315_1_43" descr="Icône du soleil. Symbole de sol jaune vif avec des rayons dans un style  simple enfantin | Vecteur Premium"/>
            <p:cNvPicPr preferRelativeResize="0"/>
            <p:nvPr/>
          </p:nvPicPr>
          <p:blipFill rotWithShape="1">
            <a:blip r:embed="rId7">
              <a:alphaModFix/>
            </a:blip>
            <a:srcRect/>
            <a:stretch/>
          </p:blipFill>
          <p:spPr>
            <a:xfrm>
              <a:off x="9964541" y="3810538"/>
              <a:ext cx="450240" cy="450240"/>
            </a:xfrm>
            <a:prstGeom prst="rect">
              <a:avLst/>
            </a:prstGeom>
            <a:noFill/>
            <a:ln>
              <a:noFill/>
            </a:ln>
          </p:spPr>
        </p:pic>
        <p:pic>
          <p:nvPicPr>
            <p:cNvPr id="217" name="Google Shape;217;g3ebbd971315_1_43"/>
            <p:cNvPicPr preferRelativeResize="0"/>
            <p:nvPr/>
          </p:nvPicPr>
          <p:blipFill rotWithShape="1">
            <a:blip r:embed="rId8">
              <a:alphaModFix/>
            </a:blip>
            <a:srcRect/>
            <a:stretch/>
          </p:blipFill>
          <p:spPr>
            <a:xfrm>
              <a:off x="14691024" y="3787720"/>
              <a:ext cx="340404" cy="339009"/>
            </a:xfrm>
            <a:prstGeom prst="rect">
              <a:avLst/>
            </a:prstGeom>
            <a:noFill/>
            <a:ln>
              <a:noFill/>
            </a:ln>
          </p:spPr>
        </p:pic>
      </p:grpSp>
      <p:grpSp>
        <p:nvGrpSpPr>
          <p:cNvPr id="218" name="Google Shape;218;g3ebbd971315_1_43"/>
          <p:cNvGrpSpPr/>
          <p:nvPr/>
        </p:nvGrpSpPr>
        <p:grpSpPr>
          <a:xfrm>
            <a:off x="8101999" y="5347065"/>
            <a:ext cx="8087854" cy="1648055"/>
            <a:chOff x="8101999" y="5347062"/>
            <a:chExt cx="8087854" cy="1648055"/>
          </a:xfrm>
        </p:grpSpPr>
        <p:pic>
          <p:nvPicPr>
            <p:cNvPr id="219" name="Google Shape;219;g3ebbd971315_1_43"/>
            <p:cNvPicPr preferRelativeResize="0"/>
            <p:nvPr/>
          </p:nvPicPr>
          <p:blipFill rotWithShape="1">
            <a:blip r:embed="rId9">
              <a:alphaModFix/>
            </a:blip>
            <a:srcRect/>
            <a:stretch/>
          </p:blipFill>
          <p:spPr>
            <a:xfrm>
              <a:off x="8101999" y="5347062"/>
              <a:ext cx="8087854" cy="1648055"/>
            </a:xfrm>
            <a:prstGeom prst="rect">
              <a:avLst/>
            </a:prstGeom>
            <a:noFill/>
            <a:ln>
              <a:noFill/>
            </a:ln>
          </p:spPr>
        </p:pic>
        <p:sp>
          <p:nvSpPr>
            <p:cNvPr id="220" name="Google Shape;220;g3ebbd971315_1_43"/>
            <p:cNvSpPr/>
            <p:nvPr/>
          </p:nvSpPr>
          <p:spPr>
            <a:xfrm>
              <a:off x="8629822" y="6690579"/>
              <a:ext cx="1492200" cy="134100"/>
            </a:xfrm>
            <a:prstGeom prst="rect">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1" name="Google Shape;221;g3ebbd971315_1_43"/>
            <p:cNvSpPr/>
            <p:nvPr/>
          </p:nvSpPr>
          <p:spPr>
            <a:xfrm>
              <a:off x="14740383" y="6691908"/>
              <a:ext cx="1383900" cy="132600"/>
            </a:xfrm>
            <a:prstGeom prst="rect">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2" name="Google Shape;222;g3ebbd971315_1_43" descr="Icône du soleil. Symbole de sol jaune vif avec des rayons dans un style  simple enfantin | Vecteur Premium"/>
            <p:cNvPicPr preferRelativeResize="0"/>
            <p:nvPr/>
          </p:nvPicPr>
          <p:blipFill rotWithShape="1">
            <a:blip r:embed="rId7">
              <a:alphaModFix/>
            </a:blip>
            <a:srcRect/>
            <a:stretch/>
          </p:blipFill>
          <p:spPr>
            <a:xfrm>
              <a:off x="9896891" y="5481111"/>
              <a:ext cx="450240" cy="450240"/>
            </a:xfrm>
            <a:prstGeom prst="rect">
              <a:avLst/>
            </a:prstGeom>
            <a:noFill/>
            <a:ln>
              <a:noFill/>
            </a:ln>
          </p:spPr>
        </p:pic>
        <p:pic>
          <p:nvPicPr>
            <p:cNvPr id="223" name="Google Shape;223;g3ebbd971315_1_43"/>
            <p:cNvPicPr preferRelativeResize="0"/>
            <p:nvPr/>
          </p:nvPicPr>
          <p:blipFill rotWithShape="1">
            <a:blip r:embed="rId8">
              <a:alphaModFix/>
            </a:blip>
            <a:srcRect/>
            <a:stretch/>
          </p:blipFill>
          <p:spPr>
            <a:xfrm>
              <a:off x="14623374" y="5458293"/>
              <a:ext cx="340404" cy="339009"/>
            </a:xfrm>
            <a:prstGeom prst="rect">
              <a:avLst/>
            </a:prstGeom>
            <a:noFill/>
            <a:ln>
              <a:noFill/>
            </a:ln>
          </p:spPr>
        </p:pic>
        <p:sp>
          <p:nvSpPr>
            <p:cNvPr id="224" name="Google Shape;224;g3ebbd971315_1_43"/>
            <p:cNvSpPr/>
            <p:nvPr/>
          </p:nvSpPr>
          <p:spPr>
            <a:xfrm>
              <a:off x="10141504" y="6694884"/>
              <a:ext cx="2307600" cy="134100"/>
            </a:xfrm>
            <a:prstGeom prst="rect">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5" name="Google Shape;225;g3ebbd971315_1_43"/>
            <p:cNvSpPr/>
            <p:nvPr/>
          </p:nvSpPr>
          <p:spPr>
            <a:xfrm>
              <a:off x="12477345" y="6694884"/>
              <a:ext cx="2242800" cy="134100"/>
            </a:xfrm>
            <a:prstGeom prst="rect">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26" name="Google Shape;226;g3ebbd971315_1_43"/>
          <p:cNvGrpSpPr/>
          <p:nvPr/>
        </p:nvGrpSpPr>
        <p:grpSpPr>
          <a:xfrm>
            <a:off x="8071360" y="6985403"/>
            <a:ext cx="8087854" cy="1457528"/>
            <a:chOff x="8078448" y="7006663"/>
            <a:chExt cx="8087854" cy="1457528"/>
          </a:xfrm>
        </p:grpSpPr>
        <p:pic>
          <p:nvPicPr>
            <p:cNvPr id="227" name="Google Shape;227;g3ebbd971315_1_43"/>
            <p:cNvPicPr preferRelativeResize="0"/>
            <p:nvPr/>
          </p:nvPicPr>
          <p:blipFill rotWithShape="1">
            <a:blip r:embed="rId10">
              <a:alphaModFix/>
            </a:blip>
            <a:srcRect/>
            <a:stretch/>
          </p:blipFill>
          <p:spPr>
            <a:xfrm>
              <a:off x="8078448" y="7006663"/>
              <a:ext cx="8087854" cy="1457528"/>
            </a:xfrm>
            <a:prstGeom prst="rect">
              <a:avLst/>
            </a:prstGeom>
            <a:noFill/>
            <a:ln>
              <a:noFill/>
            </a:ln>
          </p:spPr>
        </p:pic>
        <p:pic>
          <p:nvPicPr>
            <p:cNvPr id="228" name="Google Shape;228;g3ebbd971315_1_43" descr="Icône du soleil. Symbole de sol jaune vif avec des rayons dans un style  simple enfantin | Vecteur Premium"/>
            <p:cNvPicPr preferRelativeResize="0"/>
            <p:nvPr/>
          </p:nvPicPr>
          <p:blipFill rotWithShape="1">
            <a:blip r:embed="rId7">
              <a:alphaModFix/>
            </a:blip>
            <a:srcRect/>
            <a:stretch/>
          </p:blipFill>
          <p:spPr>
            <a:xfrm>
              <a:off x="9964541" y="7066593"/>
              <a:ext cx="450240" cy="450240"/>
            </a:xfrm>
            <a:prstGeom prst="rect">
              <a:avLst/>
            </a:prstGeom>
            <a:noFill/>
            <a:ln>
              <a:noFill/>
            </a:ln>
          </p:spPr>
        </p:pic>
        <p:pic>
          <p:nvPicPr>
            <p:cNvPr id="229" name="Google Shape;229;g3ebbd971315_1_43"/>
            <p:cNvPicPr preferRelativeResize="0"/>
            <p:nvPr/>
          </p:nvPicPr>
          <p:blipFill rotWithShape="1">
            <a:blip r:embed="rId8">
              <a:alphaModFix/>
            </a:blip>
            <a:srcRect/>
            <a:stretch/>
          </p:blipFill>
          <p:spPr>
            <a:xfrm>
              <a:off x="14691024" y="7043775"/>
              <a:ext cx="340404" cy="339009"/>
            </a:xfrm>
            <a:prstGeom prst="rect">
              <a:avLst/>
            </a:prstGeom>
            <a:noFill/>
            <a:ln>
              <a:noFill/>
            </a:ln>
          </p:spPr>
        </p:pic>
        <p:sp>
          <p:nvSpPr>
            <p:cNvPr id="230" name="Google Shape;230;g3ebbd971315_1_43"/>
            <p:cNvSpPr/>
            <p:nvPr/>
          </p:nvSpPr>
          <p:spPr>
            <a:xfrm>
              <a:off x="9896890" y="8255038"/>
              <a:ext cx="218100" cy="132600"/>
            </a:xfrm>
            <a:prstGeom prst="rect">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1" name="Google Shape;231;g3ebbd971315_1_43"/>
            <p:cNvSpPr/>
            <p:nvPr/>
          </p:nvSpPr>
          <p:spPr>
            <a:xfrm>
              <a:off x="13931428" y="8258446"/>
              <a:ext cx="1383900" cy="132600"/>
            </a:xfrm>
            <a:prstGeom prst="rect">
              <a:avLst/>
            </a:prstGeom>
            <a:solidFill>
              <a:srgbClr val="CC00FF"/>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2" name="Google Shape;232;g3ebbd971315_1_43"/>
            <p:cNvSpPr/>
            <p:nvPr/>
          </p:nvSpPr>
          <p:spPr>
            <a:xfrm>
              <a:off x="10134416" y="8261422"/>
              <a:ext cx="2307600" cy="134100"/>
            </a:xfrm>
            <a:prstGeom prst="rect">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3" name="Google Shape;233;g3ebbd971315_1_43"/>
            <p:cNvSpPr/>
            <p:nvPr/>
          </p:nvSpPr>
          <p:spPr>
            <a:xfrm>
              <a:off x="12470257" y="8256106"/>
              <a:ext cx="2242800" cy="134100"/>
            </a:xfrm>
            <a:prstGeom prst="rect">
              <a:avLst/>
            </a:prstGeom>
            <a:solidFill>
              <a:srgbClr val="FFFF00"/>
            </a:solidFill>
            <a:ln w="19050" cap="flat" cmpd="sng">
              <a:solidFill>
                <a:srgbClr val="31538F"/>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4" name="Google Shape;234;g3ebbd971315_1_43"/>
            <p:cNvSpPr/>
            <p:nvPr/>
          </p:nvSpPr>
          <p:spPr>
            <a:xfrm>
              <a:off x="15315320" y="8256674"/>
              <a:ext cx="827700" cy="132600"/>
            </a:xfrm>
            <a:prstGeom prst="rect">
              <a:avLst/>
            </a:prstGeom>
            <a:solidFill>
              <a:schemeClr val="dk1"/>
            </a:solidFill>
            <a:ln w="19050" cap="flat" cmpd="sng">
              <a:solidFill>
                <a:srgbClr val="002060"/>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5" name="Google Shape;235;g3ebbd971315_1_43"/>
            <p:cNvSpPr/>
            <p:nvPr/>
          </p:nvSpPr>
          <p:spPr>
            <a:xfrm>
              <a:off x="8644880" y="8261422"/>
              <a:ext cx="1244400" cy="126300"/>
            </a:xfrm>
            <a:prstGeom prst="rect">
              <a:avLst/>
            </a:prstGeom>
            <a:solidFill>
              <a:schemeClr val="dk1"/>
            </a:solidFill>
            <a:ln w="19050" cap="flat" cmpd="sng">
              <a:solidFill>
                <a:srgbClr val="002060"/>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g3ebbd971315_1_77"/>
          <p:cNvPicPr preferRelativeResize="0"/>
          <p:nvPr/>
        </p:nvPicPr>
        <p:blipFill rotWithShape="1">
          <a:blip r:embed="rId3">
            <a:alphaModFix/>
          </a:blip>
          <a:srcRect/>
          <a:stretch/>
        </p:blipFill>
        <p:spPr>
          <a:xfrm>
            <a:off x="381000" y="8857040"/>
            <a:ext cx="2528520" cy="1786779"/>
          </a:xfrm>
          <a:prstGeom prst="rect">
            <a:avLst/>
          </a:prstGeom>
          <a:noFill/>
          <a:ln>
            <a:noFill/>
          </a:ln>
        </p:spPr>
      </p:pic>
      <p:pic>
        <p:nvPicPr>
          <p:cNvPr id="241" name="Google Shape;241;g3ebbd971315_1_77"/>
          <p:cNvPicPr preferRelativeResize="0"/>
          <p:nvPr/>
        </p:nvPicPr>
        <p:blipFill rotWithShape="1">
          <a:blip r:embed="rId4">
            <a:alphaModFix/>
          </a:blip>
          <a:srcRect/>
          <a:stretch/>
        </p:blipFill>
        <p:spPr>
          <a:xfrm>
            <a:off x="13503965" y="1"/>
            <a:ext cx="4784037" cy="3115112"/>
          </a:xfrm>
          <a:prstGeom prst="rect">
            <a:avLst/>
          </a:prstGeom>
          <a:noFill/>
          <a:ln>
            <a:noFill/>
          </a:ln>
        </p:spPr>
      </p:pic>
      <p:pic>
        <p:nvPicPr>
          <p:cNvPr id="242" name="Google Shape;242;g3ebbd971315_1_77"/>
          <p:cNvPicPr preferRelativeResize="0"/>
          <p:nvPr/>
        </p:nvPicPr>
        <p:blipFill rotWithShape="1">
          <a:blip r:embed="rId5">
            <a:alphaModFix/>
          </a:blip>
          <a:srcRect/>
          <a:stretch/>
        </p:blipFill>
        <p:spPr>
          <a:xfrm>
            <a:off x="1" y="-155867"/>
            <a:ext cx="9964539" cy="3219899"/>
          </a:xfrm>
          <a:prstGeom prst="rect">
            <a:avLst/>
          </a:prstGeom>
          <a:noFill/>
          <a:ln>
            <a:noFill/>
          </a:ln>
        </p:spPr>
      </p:pic>
      <p:sp>
        <p:nvSpPr>
          <p:cNvPr id="243" name="Google Shape;243;g3ebbd971315_1_77"/>
          <p:cNvSpPr txBox="1"/>
          <p:nvPr/>
        </p:nvSpPr>
        <p:spPr>
          <a:xfrm>
            <a:off x="15678410" y="2807334"/>
            <a:ext cx="2762100" cy="692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Par PierreSelim — CC BY-SA</a:t>
            </a:r>
            <a:endParaRPr sz="2100"/>
          </a:p>
        </p:txBody>
      </p:sp>
      <p:pic>
        <p:nvPicPr>
          <p:cNvPr id="244" name="Google Shape;244;g3ebbd971315_1_77"/>
          <p:cNvPicPr preferRelativeResize="0"/>
          <p:nvPr/>
        </p:nvPicPr>
        <p:blipFill rotWithShape="1">
          <a:blip r:embed="rId6">
            <a:alphaModFix/>
          </a:blip>
          <a:srcRect/>
          <a:stretch/>
        </p:blipFill>
        <p:spPr>
          <a:xfrm>
            <a:off x="614192" y="3361602"/>
            <a:ext cx="3626518" cy="2645500"/>
          </a:xfrm>
          <a:prstGeom prst="rect">
            <a:avLst/>
          </a:prstGeom>
          <a:noFill/>
          <a:ln>
            <a:noFill/>
          </a:ln>
        </p:spPr>
      </p:pic>
      <p:pic>
        <p:nvPicPr>
          <p:cNvPr id="245" name="Google Shape;245;g3ebbd971315_1_77"/>
          <p:cNvPicPr preferRelativeResize="0"/>
          <p:nvPr/>
        </p:nvPicPr>
        <p:blipFill rotWithShape="1">
          <a:blip r:embed="rId7">
            <a:alphaModFix/>
          </a:blip>
          <a:srcRect/>
          <a:stretch/>
        </p:blipFill>
        <p:spPr>
          <a:xfrm>
            <a:off x="614190" y="6006417"/>
            <a:ext cx="3618411" cy="2851308"/>
          </a:xfrm>
          <a:prstGeom prst="rect">
            <a:avLst/>
          </a:prstGeom>
          <a:noFill/>
          <a:ln>
            <a:noFill/>
          </a:ln>
        </p:spPr>
      </p:pic>
      <p:grpSp>
        <p:nvGrpSpPr>
          <p:cNvPr id="246" name="Google Shape;246;g3ebbd971315_1_77"/>
          <p:cNvGrpSpPr/>
          <p:nvPr/>
        </p:nvGrpSpPr>
        <p:grpSpPr>
          <a:xfrm>
            <a:off x="5189658" y="3978406"/>
            <a:ext cx="11603700" cy="4926269"/>
            <a:chOff x="3459772" y="2652271"/>
            <a:chExt cx="7735800" cy="3284179"/>
          </a:xfrm>
        </p:grpSpPr>
        <p:sp>
          <p:nvSpPr>
            <p:cNvPr id="247" name="Google Shape;247;g3ebbd971315_1_77"/>
            <p:cNvSpPr txBox="1"/>
            <p:nvPr/>
          </p:nvSpPr>
          <p:spPr>
            <a:xfrm>
              <a:off x="3459772" y="2652271"/>
              <a:ext cx="7735800" cy="338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b="1">
                  <a:solidFill>
                    <a:schemeClr val="dk1"/>
                  </a:solidFill>
                  <a:latin typeface="Calibri"/>
                  <a:ea typeface="Calibri"/>
                  <a:cs typeface="Calibri"/>
                  <a:sym typeface="Calibri"/>
                </a:rPr>
                <a:t>- l’éclairage partiel ne permet pas de revenir à l’activité vocale observée sans lampadaire </a:t>
              </a:r>
              <a:endParaRPr sz="2100"/>
            </a:p>
          </p:txBody>
        </p:sp>
        <p:sp>
          <p:nvSpPr>
            <p:cNvPr id="248" name="Google Shape;248;g3ebbd971315_1_77"/>
            <p:cNvSpPr txBox="1"/>
            <p:nvPr/>
          </p:nvSpPr>
          <p:spPr>
            <a:xfrm>
              <a:off x="4148667" y="3261853"/>
              <a:ext cx="3808800" cy="3387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Effet de la saison probablement important</a:t>
              </a:r>
              <a:endParaRPr sz="2100"/>
            </a:p>
          </p:txBody>
        </p:sp>
        <p:sp>
          <p:nvSpPr>
            <p:cNvPr id="249" name="Google Shape;249;g3ebbd971315_1_77"/>
            <p:cNvSpPr txBox="1"/>
            <p:nvPr/>
          </p:nvSpPr>
          <p:spPr>
            <a:xfrm>
              <a:off x="4148667" y="3991290"/>
              <a:ext cx="4470300" cy="8310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l’éclairage partiel ne respecte pas la période de l’aube et du crépuscule qui sont des phases importantes pour l’activité des animaux</a:t>
              </a:r>
              <a:endParaRPr sz="2100"/>
            </a:p>
          </p:txBody>
        </p:sp>
        <p:sp>
          <p:nvSpPr>
            <p:cNvPr id="250" name="Google Shape;250;g3ebbd971315_1_77"/>
            <p:cNvSpPr txBox="1"/>
            <p:nvPr/>
          </p:nvSpPr>
          <p:spPr>
            <a:xfrm>
              <a:off x="4148667" y="5105450"/>
              <a:ext cx="4360200" cy="8310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 Effets probablement encore plus marqués si l’activité vocale des oiseaux témoins avait été étudiée en milieu naturel</a:t>
              </a:r>
              <a:endParaRPr sz="2100"/>
            </a:p>
          </p:txBody>
        </p:sp>
      </p:grpSp>
      <p:sp>
        <p:nvSpPr>
          <p:cNvPr id="251" name="Google Shape;251;g3ebbd971315_1_77"/>
          <p:cNvSpPr txBox="1"/>
          <p:nvPr/>
        </p:nvSpPr>
        <p:spPr>
          <a:xfrm>
            <a:off x="3581400" y="9632994"/>
            <a:ext cx="6540300" cy="215400"/>
          </a:xfrm>
          <a:prstGeom prst="rect">
            <a:avLst/>
          </a:prstGeom>
          <a:noFill/>
          <a:ln>
            <a:noFill/>
          </a:ln>
        </p:spPr>
        <p:txBody>
          <a:bodyPr spcFirstLastPara="1" wrap="square" lIns="0" tIns="0" rIns="0" bIns="0" anchor="t" anchorCtr="0">
            <a:spAutoFit/>
          </a:bodyPr>
          <a:lstStyle/>
          <a:p>
            <a:pPr marL="0" marR="0" lvl="0" indent="0" algn="just" rtl="0">
              <a:lnSpc>
                <a:spcPct val="140028"/>
              </a:lnSpc>
              <a:spcBef>
                <a:spcPts val="0"/>
              </a:spcBef>
              <a:spcAft>
                <a:spcPts val="0"/>
              </a:spcAft>
              <a:buNone/>
            </a:pPr>
            <a:r>
              <a:rPr lang="en-US" sz="1400">
                <a:solidFill>
                  <a:schemeClr val="dk1"/>
                </a:solidFill>
                <a:latin typeface="Fjalla One"/>
                <a:ea typeface="Fjalla One"/>
                <a:cs typeface="Fjalla One"/>
                <a:sym typeface="Fjalla One"/>
              </a:rPr>
              <a:t>Eclairage partiel : une solution pour limiter les effets de la pollution lumineuse ?</a:t>
            </a:r>
            <a:endParaRPr sz="1400">
              <a:solidFill>
                <a:srgbClr val="15263F"/>
              </a:solidFill>
              <a:latin typeface="Fjalla One"/>
              <a:ea typeface="Fjalla One"/>
              <a:cs typeface="Fjalla One"/>
              <a:sym typeface="Fjalla On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50</TotalTime>
  <Words>3216</Words>
  <Application>Microsoft Office PowerPoint</Application>
  <PresentationFormat>Personnalisé</PresentationFormat>
  <Paragraphs>551</Paragraphs>
  <Slides>62</Slides>
  <Notes>62</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62</vt:i4>
      </vt:variant>
    </vt:vector>
  </HeadingPairs>
  <TitlesOfParts>
    <vt:vector size="73" baseType="lpstr">
      <vt:lpstr>Calibri</vt:lpstr>
      <vt:lpstr>Times New Roman</vt:lpstr>
      <vt:lpstr>Noto Sans Symbols</vt:lpstr>
      <vt:lpstr>Roboto</vt:lpstr>
      <vt:lpstr>Arial</vt:lpstr>
      <vt:lpstr>Aharoni</vt:lpstr>
      <vt:lpstr>Poppins</vt:lpstr>
      <vt:lpstr>Fjalla One</vt:lpstr>
      <vt:lpstr>Century Gothic</vt:lpstr>
      <vt:lpstr>Fira Sans Extra Condensed Medium</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DARKER SKY,  13 partenaires, 4 pays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Principe : adapter le principe de la roue du rétablissement (SER)</vt:lpstr>
      <vt:lpstr>Principe : adapter le principe de la roue du rétablissement (SER)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Sterenn POUPARD</dc:creator>
  <cp:lastModifiedBy>Héloïse Granier</cp:lastModifiedBy>
  <cp:revision>6</cp:revision>
  <dcterms:created xsi:type="dcterms:W3CDTF">2006-08-16T00:00:00Z</dcterms:created>
  <dcterms:modified xsi:type="dcterms:W3CDTF">2026-08-03T09:46:29Z</dcterms:modified>
</cp:coreProperties>
</file>